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media/image1.jpeg" ContentType="image/jpeg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</p:sldIdLst>
  <p:sldSz cx="9144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Proxima Nova Rg"/>
        <a:ea typeface="Proxima Nova Rg"/>
        <a:cs typeface="Proxima Nova Rg"/>
        <a:sym typeface="Proxima Nova Rg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Proxima Nova Rg"/>
        <a:ea typeface="Proxima Nova Rg"/>
        <a:cs typeface="Proxima Nova Rg"/>
        <a:sym typeface="Proxima Nova Rg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Proxima Nova Rg"/>
        <a:ea typeface="Proxima Nova Rg"/>
        <a:cs typeface="Proxima Nova Rg"/>
        <a:sym typeface="Proxima Nova Rg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Proxima Nova Rg"/>
        <a:ea typeface="Proxima Nova Rg"/>
        <a:cs typeface="Proxima Nova Rg"/>
        <a:sym typeface="Proxima Nova Rg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Proxima Nova Rg"/>
        <a:ea typeface="Proxima Nova Rg"/>
        <a:cs typeface="Proxima Nova Rg"/>
        <a:sym typeface="Proxima Nova Rg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Proxima Nova Rg"/>
        <a:ea typeface="Proxima Nova Rg"/>
        <a:cs typeface="Proxima Nova Rg"/>
        <a:sym typeface="Proxima Nova Rg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Proxima Nova Rg"/>
        <a:ea typeface="Proxima Nova Rg"/>
        <a:cs typeface="Proxima Nova Rg"/>
        <a:sym typeface="Proxima Nova Rg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Proxima Nova Rg"/>
        <a:ea typeface="Proxima Nova Rg"/>
        <a:cs typeface="Proxima Nova Rg"/>
        <a:sym typeface="Proxima Nova Rg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Proxima Nova Rg"/>
        <a:ea typeface="Proxima Nova Rg"/>
        <a:cs typeface="Proxima Nova Rg"/>
        <a:sym typeface="Proxima Nova Rg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Proxima Nova Rg"/>
          <a:ea typeface="Proxima Nova Rg"/>
          <a:cs typeface="Proxima Nova Rg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BD3CF"/>
          </a:solidFill>
        </a:fill>
      </a:tcStyle>
    </a:wholeTbl>
    <a:band2H>
      <a:tcTxStyle b="def" i="def"/>
      <a:tcStyle>
        <a:tcBdr/>
        <a:fill>
          <a:solidFill>
            <a:srgbClr val="E7EAE8"/>
          </a:solidFill>
        </a:fill>
      </a:tcStyle>
    </a:band2H>
    <a:firstCol>
      <a:tcTxStyle b="on" i="off">
        <a:font>
          <a:latin typeface="Proxima Nova Rg"/>
          <a:ea typeface="Proxima Nova Rg"/>
          <a:cs typeface="Proxima Nova Rg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Proxima Nova Rg"/>
          <a:ea typeface="Proxima Nova Rg"/>
          <a:cs typeface="Proxima Nova Rg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Proxima Nova Rg"/>
          <a:ea typeface="Proxima Nova Rg"/>
          <a:cs typeface="Proxima Nova Rg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Proxima Nova Rg"/>
          <a:ea typeface="Proxima Nova Rg"/>
          <a:cs typeface="Proxima Nova Rg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7E7CA"/>
          </a:solidFill>
        </a:fill>
      </a:tcStyle>
    </a:wholeTbl>
    <a:band2H>
      <a:tcTxStyle b="def" i="def"/>
      <a:tcStyle>
        <a:tcBdr/>
        <a:fill>
          <a:solidFill>
            <a:srgbClr val="ECF3E6"/>
          </a:solidFill>
        </a:fill>
      </a:tcStyle>
    </a:band2H>
    <a:firstCol>
      <a:tcTxStyle b="on" i="off">
        <a:font>
          <a:latin typeface="Proxima Nova Rg"/>
          <a:ea typeface="Proxima Nova Rg"/>
          <a:cs typeface="Proxima Nova Rg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Proxima Nova Rg"/>
          <a:ea typeface="Proxima Nova Rg"/>
          <a:cs typeface="Proxima Nova Rg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Proxima Nova Rg"/>
          <a:ea typeface="Proxima Nova Rg"/>
          <a:cs typeface="Proxima Nova Rg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Proxima Nova Rg"/>
          <a:ea typeface="Proxima Nova Rg"/>
          <a:cs typeface="Proxima Nova Rg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7D8D8"/>
          </a:solidFill>
        </a:fill>
      </a:tcStyle>
    </a:wholeTbl>
    <a:band2H>
      <a:tcTxStyle b="def" i="def"/>
      <a:tcStyle>
        <a:tcBdr/>
        <a:fill>
          <a:solidFill>
            <a:srgbClr val="ECECED"/>
          </a:solidFill>
        </a:fill>
      </a:tcStyle>
    </a:band2H>
    <a:firstCol>
      <a:tcTxStyle b="on" i="off">
        <a:font>
          <a:latin typeface="Proxima Nova Rg"/>
          <a:ea typeface="Proxima Nova Rg"/>
          <a:cs typeface="Proxima Nova Rg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Proxima Nova Rg"/>
          <a:ea typeface="Proxima Nova Rg"/>
          <a:cs typeface="Proxima Nova Rg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Proxima Nova Rg"/>
          <a:ea typeface="Proxima Nova Rg"/>
          <a:cs typeface="Proxima Nova Rg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Proxima Nova Rg"/>
          <a:ea typeface="Proxima Nova Rg"/>
          <a:cs typeface="Proxima Nova Rg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Proxima Nova Rg"/>
          <a:ea typeface="Proxima Nova Rg"/>
          <a:cs typeface="Proxima Nova Rg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Proxima Nova Rg"/>
          <a:ea typeface="Proxima Nova Rg"/>
          <a:cs typeface="Proxima Nova Rg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Proxima Nova Rg"/>
          <a:ea typeface="Proxima Nova Rg"/>
          <a:cs typeface="Proxima Nova Rg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Proxima Nova Rg"/>
          <a:ea typeface="Proxima Nova Rg"/>
          <a:cs typeface="Proxima Nova Rg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Proxima Nova Rg"/>
          <a:ea typeface="Proxima Nova Rg"/>
          <a:cs typeface="Proxima Nova Rg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Proxima Nova Rg"/>
          <a:ea typeface="Proxima Nova Rg"/>
          <a:cs typeface="Proxima Nova Rg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Proxima Nova Rg"/>
          <a:ea typeface="Proxima Nova Rg"/>
          <a:cs typeface="Proxima Nova Rg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Proxima Nova Rg"/>
          <a:ea typeface="Proxima Nova Rg"/>
          <a:cs typeface="Proxima Nova Rg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Proxima Nova Rg"/>
          <a:ea typeface="Proxima Nova Rg"/>
          <a:cs typeface="Proxima Nova Rg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>
          <a:latin typeface="Proxima Nova Rg"/>
          <a:ea typeface="Proxima Nova Rg"/>
          <a:cs typeface="Proxima Nova Rg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Proxima Nova Rg"/>
          <a:ea typeface="Proxima Nova Rg"/>
          <a:cs typeface="Proxima Nova Rg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Shape 74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49" name="Shape 74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0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624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6" name="Body Level One…"/>
          <p:cNvSpPr txBox="1"/>
          <p:nvPr>
            <p:ph type="body" sz="quarter" idx="1"/>
          </p:nvPr>
        </p:nvSpPr>
        <p:spPr>
          <a:xfrm>
            <a:off x="762000" y="4333876"/>
            <a:ext cx="6762750" cy="165576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0" indent="45720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0" indent="91440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3pPr>
            <a:lvl4pPr marL="0" indent="137160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4pPr>
            <a:lvl5pPr marL="0" indent="182880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" name="Title Text"/>
          <p:cNvSpPr txBox="1"/>
          <p:nvPr>
            <p:ph type="title"/>
          </p:nvPr>
        </p:nvSpPr>
        <p:spPr>
          <a:xfrm>
            <a:off x="762000" y="2526131"/>
            <a:ext cx="6762750" cy="1715669"/>
          </a:xfrm>
          <a:prstGeom prst="rect">
            <a:avLst/>
          </a:prstGeom>
        </p:spPr>
        <p:txBody>
          <a:bodyPr anchor="b"/>
          <a:lstStyle>
            <a:lvl1pPr>
              <a:defRPr sz="60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pic>
        <p:nvPicPr>
          <p:cNvPr id="18" name="image1.png" descr="image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2000" y="928011"/>
            <a:ext cx="4734560" cy="416813"/>
          </a:xfrm>
          <a:prstGeom prst="rect">
            <a:avLst/>
          </a:prstGeom>
          <a:ln w="12700">
            <a:miter lim="400000"/>
          </a:ln>
        </p:spPr>
      </p:pic>
      <p:sp>
        <p:nvSpPr>
          <p:cNvPr id="19" name="Slide Number"/>
          <p:cNvSpPr txBox="1"/>
          <p:nvPr>
            <p:ph type="sldNum" sz="quarter" idx="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</p:spPr>
        <p:txBody>
          <a:bodyPr lIns="45719" tIns="45719" rIns="45719" bIns="45719"/>
          <a:lstStyle>
            <a:lvl1pPr algn="r">
              <a:defRPr sz="1200">
                <a:solidFill>
                  <a:srgbClr val="888888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Text - 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Body Level One…"/>
          <p:cNvSpPr txBox="1"/>
          <p:nvPr>
            <p:ph type="body" sz="quarter" idx="1"/>
          </p:nvPr>
        </p:nvSpPr>
        <p:spPr>
          <a:xfrm>
            <a:off x="403225" y="1645668"/>
            <a:ext cx="2464337" cy="4735612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1" name="Title Text"/>
          <p:cNvSpPr txBox="1"/>
          <p:nvPr>
            <p:ph type="title"/>
          </p:nvPr>
        </p:nvSpPr>
        <p:spPr>
          <a:xfrm>
            <a:off x="403225" y="476719"/>
            <a:ext cx="7977348" cy="768546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2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Text - Four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Body Level One…"/>
          <p:cNvSpPr txBox="1"/>
          <p:nvPr>
            <p:ph type="body" sz="quarter" idx="1"/>
          </p:nvPr>
        </p:nvSpPr>
        <p:spPr>
          <a:xfrm>
            <a:off x="402269" y="1645670"/>
            <a:ext cx="1863001" cy="4736080"/>
          </a:xfrm>
          <a:prstGeom prst="rect">
            <a:avLst/>
          </a:prstGeom>
        </p:spPr>
        <p:txBody>
          <a:bodyPr/>
          <a:lstStyle>
            <a:lvl1pPr marL="0" indent="0">
              <a:buClrTx/>
              <a:buSzTx/>
              <a:buFontTx/>
              <a:buNone/>
            </a:lvl1pPr>
            <a:lvl2pPr marL="0" indent="342900">
              <a:buClrTx/>
              <a:buSzTx/>
              <a:buFontTx/>
              <a:buNone/>
            </a:lvl2pPr>
            <a:lvl3pPr marL="0" indent="685800">
              <a:buClrTx/>
              <a:buSzTx/>
              <a:buFontTx/>
              <a:buNone/>
            </a:lvl3pPr>
            <a:lvl4pPr marL="0" indent="1028700">
              <a:buClrTx/>
              <a:buSzTx/>
              <a:buFontTx/>
              <a:buNone/>
            </a:lvl4pPr>
            <a:lvl5pPr marL="0" indent="1371600">
              <a:buClrTx/>
              <a:buSzTx/>
              <a:buFontTx/>
              <a:buNone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0" name="Title Text"/>
          <p:cNvSpPr txBox="1"/>
          <p:nvPr>
            <p:ph type="title"/>
          </p:nvPr>
        </p:nvSpPr>
        <p:spPr>
          <a:xfrm>
            <a:off x="402270" y="476719"/>
            <a:ext cx="7977349" cy="768546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ext with Pictur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Body Level One…"/>
          <p:cNvSpPr txBox="1"/>
          <p:nvPr>
            <p:ph type="body" sz="half" idx="1"/>
          </p:nvPr>
        </p:nvSpPr>
        <p:spPr>
          <a:xfrm>
            <a:off x="402270" y="1645668"/>
            <a:ext cx="3734834" cy="4735612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chemeClr val="accent1"/>
              </a:buClr>
              <a:defRPr sz="2000"/>
            </a:lvl1pPr>
            <a:lvl2pPr marL="685800" indent="-342900">
              <a:buClr>
                <a:schemeClr val="accent1"/>
              </a:buClr>
              <a:defRPr sz="2000"/>
            </a:lvl2pPr>
            <a:lvl3pPr marL="1003300" indent="-317500">
              <a:buClr>
                <a:schemeClr val="accent1"/>
              </a:buClr>
              <a:defRPr sz="2000"/>
            </a:lvl3pPr>
            <a:lvl4pPr marL="1385887" indent="-357187">
              <a:buClr>
                <a:schemeClr val="accent1"/>
              </a:buClr>
              <a:defRPr sz="2000"/>
            </a:lvl4pPr>
            <a:lvl5pPr marL="1728787" indent="-357187">
              <a:buClr>
                <a:schemeClr val="accent1"/>
              </a:buClr>
              <a:defRPr sz="20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9" name="Title Text"/>
          <p:cNvSpPr txBox="1"/>
          <p:nvPr>
            <p:ph type="title"/>
          </p:nvPr>
        </p:nvSpPr>
        <p:spPr>
          <a:xfrm>
            <a:off x="402270" y="476719"/>
            <a:ext cx="3734834" cy="768546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</a:lstStyle>
          <a:p>
            <a:pPr/>
            <a:r>
              <a:t>Title Text</a:t>
            </a:r>
          </a:p>
        </p:txBody>
      </p:sp>
      <p:sp>
        <p:nvSpPr>
          <p:cNvPr id="140" name="Image"/>
          <p:cNvSpPr/>
          <p:nvPr>
            <p:ph type="pic" idx="13"/>
          </p:nvPr>
        </p:nvSpPr>
        <p:spPr>
          <a:xfrm>
            <a:off x="4572000" y="1"/>
            <a:ext cx="4572000" cy="6466114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1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ext with Pictur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Image"/>
          <p:cNvSpPr/>
          <p:nvPr>
            <p:ph type="pic" idx="13"/>
          </p:nvPr>
        </p:nvSpPr>
        <p:spPr>
          <a:xfrm>
            <a:off x="0" y="-2"/>
            <a:ext cx="4572000" cy="648188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149" name="Body Level One…"/>
          <p:cNvSpPr txBox="1"/>
          <p:nvPr>
            <p:ph type="body" sz="half" idx="1"/>
          </p:nvPr>
        </p:nvSpPr>
        <p:spPr>
          <a:xfrm>
            <a:off x="4926031" y="1652489"/>
            <a:ext cx="3734833" cy="4735611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chemeClr val="accent1"/>
              </a:buClr>
              <a:defRPr sz="2000"/>
            </a:lvl1pPr>
            <a:lvl2pPr marL="685800" indent="-342900">
              <a:buClr>
                <a:schemeClr val="accent1"/>
              </a:buClr>
              <a:defRPr sz="2000"/>
            </a:lvl2pPr>
            <a:lvl3pPr marL="1003300" indent="-317500">
              <a:buClr>
                <a:schemeClr val="accent1"/>
              </a:buClr>
              <a:defRPr sz="2000"/>
            </a:lvl3pPr>
            <a:lvl4pPr marL="1385887" indent="-357187">
              <a:buClr>
                <a:schemeClr val="accent1"/>
              </a:buClr>
              <a:defRPr sz="2000"/>
            </a:lvl4pPr>
            <a:lvl5pPr marL="1728787" indent="-357187">
              <a:buClr>
                <a:schemeClr val="accent1"/>
              </a:buClr>
              <a:defRPr sz="20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0" name="Title Text"/>
          <p:cNvSpPr txBox="1"/>
          <p:nvPr>
            <p:ph type="title"/>
          </p:nvPr>
        </p:nvSpPr>
        <p:spPr>
          <a:xfrm>
            <a:off x="4926031" y="476719"/>
            <a:ext cx="3458029" cy="768546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</a:lstStyle>
          <a:p>
            <a:pPr/>
            <a:r>
              <a:t>Title Text</a:t>
            </a:r>
          </a:p>
        </p:txBody>
      </p:sp>
      <p:sp>
        <p:nvSpPr>
          <p:cNvPr id="15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ext with Picture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Body Level One…"/>
          <p:cNvSpPr txBox="1"/>
          <p:nvPr>
            <p:ph type="body" sz="half" idx="1"/>
          </p:nvPr>
        </p:nvSpPr>
        <p:spPr>
          <a:xfrm>
            <a:off x="402270" y="1645670"/>
            <a:ext cx="8339451" cy="1580752"/>
          </a:xfrm>
          <a:prstGeom prst="rect">
            <a:avLst/>
          </a:prstGeom>
        </p:spPr>
        <p:txBody>
          <a:bodyPr/>
          <a:lstStyle>
            <a:lvl1pPr marL="0" indent="0">
              <a:buClrTx/>
              <a:buSzTx/>
              <a:buFontTx/>
              <a:buNone/>
              <a:defRPr sz="2800"/>
            </a:lvl1pPr>
            <a:lvl2pPr marL="0" indent="342900">
              <a:buClrTx/>
              <a:buSzTx/>
              <a:buFontTx/>
              <a:buNone/>
              <a:defRPr sz="2800"/>
            </a:lvl2pPr>
            <a:lvl3pPr marL="0" indent="685800">
              <a:buClrTx/>
              <a:buSzTx/>
              <a:buFontTx/>
              <a:buNone/>
              <a:defRPr sz="2800"/>
            </a:lvl3pPr>
            <a:lvl4pPr marL="0" indent="1028700">
              <a:buClrTx/>
              <a:buSzTx/>
              <a:buFontTx/>
              <a:buNone/>
              <a:defRPr sz="2800"/>
            </a:lvl4pPr>
            <a:lvl5pPr marL="0" indent="1371600">
              <a:buClrTx/>
              <a:buSzTx/>
              <a:buFontTx/>
              <a:buNone/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9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60" name="Image"/>
          <p:cNvSpPr/>
          <p:nvPr>
            <p:ph type="pic" idx="13"/>
          </p:nvPr>
        </p:nvSpPr>
        <p:spPr>
          <a:xfrm>
            <a:off x="0" y="3429001"/>
            <a:ext cx="9144000" cy="3037114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16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Rectangle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70B207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</a:defRPr>
            </a:pPr>
          </a:p>
        </p:txBody>
      </p:sp>
      <p:sp>
        <p:nvSpPr>
          <p:cNvPr id="169" name="Body Level One…"/>
          <p:cNvSpPr txBox="1"/>
          <p:nvPr>
            <p:ph type="body" sz="quarter" idx="1"/>
          </p:nvPr>
        </p:nvSpPr>
        <p:spPr>
          <a:xfrm>
            <a:off x="762000" y="4333876"/>
            <a:ext cx="6762750" cy="165576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0" indent="45720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0" indent="91440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3pPr>
            <a:lvl4pPr marL="0" indent="137160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4pPr>
            <a:lvl5pPr marL="0" indent="182880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0" name="Title Text"/>
          <p:cNvSpPr txBox="1"/>
          <p:nvPr>
            <p:ph type="title"/>
          </p:nvPr>
        </p:nvSpPr>
        <p:spPr>
          <a:xfrm>
            <a:off x="762000" y="2526131"/>
            <a:ext cx="6762750" cy="1715669"/>
          </a:xfrm>
          <a:prstGeom prst="rect">
            <a:avLst/>
          </a:prstGeom>
        </p:spPr>
        <p:txBody>
          <a:bodyPr anchor="b"/>
          <a:lstStyle>
            <a:lvl1pPr>
              <a:defRPr sz="60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pic>
        <p:nvPicPr>
          <p:cNvPr id="171" name="image1.png" descr="image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2000" y="928011"/>
            <a:ext cx="4734560" cy="416813"/>
          </a:xfrm>
          <a:prstGeom prst="rect">
            <a:avLst/>
          </a:prstGeom>
          <a:ln w="12700">
            <a:miter lim="400000"/>
          </a:ln>
        </p:spPr>
      </p:pic>
      <p:sp>
        <p:nvSpPr>
          <p:cNvPr id="172" name="Slide Number"/>
          <p:cNvSpPr txBox="1"/>
          <p:nvPr>
            <p:ph type="sldNum" sz="quarter" idx="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</p:spPr>
        <p:txBody>
          <a:bodyPr lIns="45719" tIns="45719" rIns="45719" bIns="45719"/>
          <a:lstStyle>
            <a:lvl1pPr algn="r">
              <a:defRPr sz="1200">
                <a:solidFill>
                  <a:srgbClr val="888888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Section Divider - Monogr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Rectangle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70B207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80" name="Body Level One…"/>
          <p:cNvSpPr txBox="1"/>
          <p:nvPr>
            <p:ph type="body" sz="quarter" idx="1"/>
          </p:nvPr>
        </p:nvSpPr>
        <p:spPr>
          <a:xfrm>
            <a:off x="762000" y="4333876"/>
            <a:ext cx="6762578" cy="165576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0" indent="45720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0" indent="91440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3pPr>
            <a:lvl4pPr marL="0" indent="137160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4pPr>
            <a:lvl5pPr marL="0" indent="182880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181" name="image1.png" descr="image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2000" y="928011"/>
            <a:ext cx="4734560" cy="416813"/>
          </a:xfrm>
          <a:prstGeom prst="rect">
            <a:avLst/>
          </a:prstGeom>
          <a:ln w="12700">
            <a:miter lim="400000"/>
          </a:ln>
        </p:spPr>
      </p:pic>
      <p:pic>
        <p:nvPicPr>
          <p:cNvPr id="182" name="image2.png" descr="image2.png"/>
          <p:cNvPicPr>
            <a:picLocks noChangeAspect="1"/>
          </p:cNvPicPr>
          <p:nvPr/>
        </p:nvPicPr>
        <p:blipFill>
          <a:blip r:embed="rId3">
            <a:extLst/>
          </a:blip>
          <a:srcRect l="0" t="10680" r="5495" b="15282"/>
          <a:stretch>
            <a:fillRect/>
          </a:stretch>
        </p:blipFill>
        <p:spPr>
          <a:xfrm>
            <a:off x="2662227" y="-1"/>
            <a:ext cx="8753857" cy="6858001"/>
          </a:xfrm>
          <a:prstGeom prst="rect">
            <a:avLst/>
          </a:prstGeom>
          <a:ln w="12700">
            <a:miter lim="400000"/>
          </a:ln>
        </p:spPr>
      </p:pic>
      <p:sp>
        <p:nvSpPr>
          <p:cNvPr id="183" name="Title Text"/>
          <p:cNvSpPr txBox="1"/>
          <p:nvPr>
            <p:ph type="title"/>
          </p:nvPr>
        </p:nvSpPr>
        <p:spPr>
          <a:xfrm>
            <a:off x="758823" y="2553419"/>
            <a:ext cx="6765926" cy="1687213"/>
          </a:xfrm>
          <a:prstGeom prst="rect">
            <a:avLst/>
          </a:prstGeom>
        </p:spPr>
        <p:txBody>
          <a:bodyPr anchor="b"/>
          <a:lstStyle>
            <a:lvl1pPr>
              <a:defRPr sz="60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84" name="Slide Number"/>
          <p:cNvSpPr txBox="1"/>
          <p:nvPr>
            <p:ph type="sldNum" sz="quarter" idx="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</p:spPr>
        <p:txBody>
          <a:bodyPr lIns="45719" tIns="45719" rIns="45719" bIns="45719"/>
          <a:lstStyle>
            <a:lvl1pPr algn="r">
              <a:defRPr sz="1200">
                <a:solidFill>
                  <a:srgbClr val="888888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Section Divider - Pictur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To insert a background image, right-click on the slide – select FORMAT BACKGROUND &gt; Picture or texture fill"/>
          <p:cNvSpPr txBox="1"/>
          <p:nvPr/>
        </p:nvSpPr>
        <p:spPr>
          <a:xfrm>
            <a:off x="-3" y="-426745"/>
            <a:ext cx="9144004" cy="24384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1000">
                <a:solidFill>
                  <a:schemeClr val="accent2"/>
                </a:solidFill>
              </a:defRPr>
            </a:lvl1pPr>
          </a:lstStyle>
          <a:p>
            <a:pPr/>
            <a:r>
              <a:t>To insert a background image, right-click on the slide – select FORMAT BACKGROUND &gt; Picture or texture fill</a:t>
            </a:r>
          </a:p>
        </p:txBody>
      </p:sp>
      <p:sp>
        <p:nvSpPr>
          <p:cNvPr id="192" name="Rectangle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70B207">
              <a:alpha val="88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93" name="Body Level One…"/>
          <p:cNvSpPr txBox="1"/>
          <p:nvPr>
            <p:ph type="body" sz="quarter" idx="1"/>
          </p:nvPr>
        </p:nvSpPr>
        <p:spPr>
          <a:xfrm>
            <a:off x="762000" y="4333876"/>
            <a:ext cx="6762750" cy="165576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0" indent="45720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0" indent="91440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3pPr>
            <a:lvl4pPr marL="0" indent="137160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4pPr>
            <a:lvl5pPr marL="0" indent="182880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194" name="image1.png" descr="image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2000" y="928011"/>
            <a:ext cx="4734560" cy="416813"/>
          </a:xfrm>
          <a:prstGeom prst="rect">
            <a:avLst/>
          </a:prstGeom>
          <a:ln w="12700">
            <a:miter lim="400000"/>
          </a:ln>
        </p:spPr>
      </p:pic>
      <p:sp>
        <p:nvSpPr>
          <p:cNvPr id="195" name="Title Text"/>
          <p:cNvSpPr txBox="1"/>
          <p:nvPr>
            <p:ph type="title"/>
          </p:nvPr>
        </p:nvSpPr>
        <p:spPr>
          <a:xfrm>
            <a:off x="762000" y="1830598"/>
            <a:ext cx="6762750" cy="2411203"/>
          </a:xfrm>
          <a:prstGeom prst="rect">
            <a:avLst/>
          </a:prstGeom>
        </p:spPr>
        <p:txBody>
          <a:bodyPr anchor="b"/>
          <a:lstStyle>
            <a:lvl1pPr>
              <a:lnSpc>
                <a:spcPct val="80000"/>
              </a:lnSpc>
              <a:defRPr sz="60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96" name="Slide Number"/>
          <p:cNvSpPr txBox="1"/>
          <p:nvPr>
            <p:ph type="sldNum" sz="quarter" idx="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</p:spPr>
        <p:txBody>
          <a:bodyPr lIns="45719" tIns="45719" rIns="45719" bIns="45719"/>
          <a:lstStyle>
            <a:lvl1pPr algn="r">
              <a:defRPr sz="1200">
                <a:solidFill>
                  <a:srgbClr val="888888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Meet the Bo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Title Text"/>
          <p:cNvSpPr txBox="1"/>
          <p:nvPr>
            <p:ph type="title"/>
          </p:nvPr>
        </p:nvSpPr>
        <p:spPr>
          <a:xfrm>
            <a:off x="402269" y="476719"/>
            <a:ext cx="7031993" cy="768546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04" name="Image"/>
          <p:cNvSpPr/>
          <p:nvPr>
            <p:ph type="pic" sz="quarter" idx="13"/>
          </p:nvPr>
        </p:nvSpPr>
        <p:spPr>
          <a:xfrm>
            <a:off x="402270" y="1976910"/>
            <a:ext cx="2701734" cy="3635697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205" name="Body Level One…"/>
          <p:cNvSpPr txBox="1"/>
          <p:nvPr>
            <p:ph type="body" sz="quarter" idx="1"/>
          </p:nvPr>
        </p:nvSpPr>
        <p:spPr>
          <a:xfrm>
            <a:off x="3274945" y="2506678"/>
            <a:ext cx="4159317" cy="339027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006241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1pPr>
            <a:lvl2pPr marL="0" indent="34290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006241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2pPr>
            <a:lvl3pPr marL="0" indent="68580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006241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3pPr>
            <a:lvl4pPr marL="0" indent="102870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006241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4pPr>
            <a:lvl5pPr marL="0" indent="137160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006241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6" name="Rectangle"/>
          <p:cNvSpPr/>
          <p:nvPr>
            <p:ph type="body" sz="quarter" idx="14"/>
          </p:nvPr>
        </p:nvSpPr>
        <p:spPr>
          <a:xfrm>
            <a:off x="3274945" y="2904792"/>
            <a:ext cx="4159317" cy="285437"/>
          </a:xfrm>
          <a:prstGeom prst="rect">
            <a:avLst/>
          </a:prstGeom>
        </p:spPr>
        <p:txBody>
          <a:bodyPr lIns="0" tIns="0" rIns="0" bIns="0" anchor="ctr"/>
          <a:lstStyle/>
          <a:p>
            <a:pPr marL="0" indent="0">
              <a:lnSpc>
                <a:spcPct val="90000"/>
              </a:lnSpc>
              <a:buClrTx/>
              <a:buSzTx/>
              <a:buFontTx/>
              <a:buNone/>
              <a:defRPr sz="1300">
                <a:solidFill>
                  <a:srgbClr val="70B207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pPr>
          </a:p>
        </p:txBody>
      </p:sp>
      <p:sp>
        <p:nvSpPr>
          <p:cNvPr id="207" name="Rectangle"/>
          <p:cNvSpPr/>
          <p:nvPr>
            <p:ph type="body" sz="quarter" idx="15"/>
          </p:nvPr>
        </p:nvSpPr>
        <p:spPr>
          <a:xfrm>
            <a:off x="3274945" y="3350676"/>
            <a:ext cx="4159317" cy="2261929"/>
          </a:xfrm>
          <a:prstGeom prst="rect">
            <a:avLst/>
          </a:prstGeom>
        </p:spPr>
        <p:txBody>
          <a:bodyPr lIns="0" tIns="0" rIns="0" bIns="0"/>
          <a:lstStyle/>
          <a:p>
            <a:pPr marL="0" indent="0">
              <a:lnSpc>
                <a:spcPct val="90000"/>
              </a:lnSpc>
              <a:buClrTx/>
              <a:buSzTx/>
              <a:buFontTx/>
              <a:buNone/>
              <a:defRPr sz="1400"/>
            </a:pPr>
          </a:p>
        </p:txBody>
      </p:sp>
      <p:sp>
        <p:nvSpPr>
          <p:cNvPr id="208" name="Line"/>
          <p:cNvSpPr/>
          <p:nvPr/>
        </p:nvSpPr>
        <p:spPr>
          <a:xfrm flipH="1">
            <a:off x="3274947" y="2385079"/>
            <a:ext cx="753257" cy="1"/>
          </a:xfrm>
          <a:prstGeom prst="line">
            <a:avLst/>
          </a:prstGeom>
          <a:ln w="12700">
            <a:solidFill>
              <a:srgbClr val="70B207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20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10" name="Line"/>
          <p:cNvSpPr/>
          <p:nvPr/>
        </p:nvSpPr>
        <p:spPr>
          <a:xfrm>
            <a:off x="8518759" y="625958"/>
            <a:ext cx="1" cy="232323"/>
          </a:xfrm>
          <a:prstGeom prst="line">
            <a:avLst/>
          </a:prstGeom>
          <a:ln w="12700">
            <a:solidFill>
              <a:srgbClr val="70B207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211" name="Rectangle"/>
          <p:cNvSpPr/>
          <p:nvPr/>
        </p:nvSpPr>
        <p:spPr>
          <a:xfrm>
            <a:off x="0" y="6466113"/>
            <a:ext cx="9144000" cy="391887"/>
          </a:xfrm>
          <a:prstGeom prst="rect">
            <a:avLst/>
          </a:prstGeom>
          <a:solidFill>
            <a:srgbClr val="00624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12" name="© UAB. All Rights Reserved."/>
          <p:cNvSpPr txBox="1"/>
          <p:nvPr/>
        </p:nvSpPr>
        <p:spPr>
          <a:xfrm>
            <a:off x="7955345" y="6679131"/>
            <a:ext cx="78638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r">
              <a:defRPr sz="5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© UAB. All Rights Reserved.</a:t>
            </a:r>
          </a:p>
        </p:txBody>
      </p:sp>
      <p:pic>
        <p:nvPicPr>
          <p:cNvPr id="213" name="image6.png" descr="image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3225" y="6593267"/>
            <a:ext cx="1763517" cy="1533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Meet the Team - 2 Profi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Title Text"/>
          <p:cNvSpPr txBox="1"/>
          <p:nvPr>
            <p:ph type="title"/>
          </p:nvPr>
        </p:nvSpPr>
        <p:spPr>
          <a:xfrm>
            <a:off x="402270" y="476719"/>
            <a:ext cx="7723809" cy="768546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21" name="Image"/>
          <p:cNvSpPr/>
          <p:nvPr>
            <p:ph type="pic" sz="quarter" idx="13"/>
          </p:nvPr>
        </p:nvSpPr>
        <p:spPr>
          <a:xfrm>
            <a:off x="1952270" y="1861259"/>
            <a:ext cx="1413273" cy="1901826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222" name="Body Level One…"/>
          <p:cNvSpPr txBox="1"/>
          <p:nvPr>
            <p:ph type="body" sz="quarter" idx="1"/>
          </p:nvPr>
        </p:nvSpPr>
        <p:spPr>
          <a:xfrm>
            <a:off x="1017921" y="4099995"/>
            <a:ext cx="3281973" cy="339027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006241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1pPr>
            <a:lvl2pPr marL="0" indent="342900" algn="ctr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006241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2pPr>
            <a:lvl3pPr marL="0" indent="685800" algn="ctr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006241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3pPr>
            <a:lvl4pPr marL="0" indent="1028700" algn="ctr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006241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4pPr>
            <a:lvl5pPr marL="0" indent="1371600" algn="ctr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006241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3" name="Rectangle"/>
          <p:cNvSpPr/>
          <p:nvPr>
            <p:ph type="body" sz="quarter" idx="14"/>
          </p:nvPr>
        </p:nvSpPr>
        <p:spPr>
          <a:xfrm>
            <a:off x="1017920" y="4498107"/>
            <a:ext cx="3281974" cy="285437"/>
          </a:xfrm>
          <a:prstGeom prst="rect">
            <a:avLst/>
          </a:prstGeom>
        </p:spPr>
        <p:txBody>
          <a:bodyPr anchor="ctr"/>
          <a:lstStyle/>
          <a:p>
            <a:pPr marL="0" indent="0" algn="ctr">
              <a:lnSpc>
                <a:spcPct val="90000"/>
              </a:lnSpc>
              <a:buClrTx/>
              <a:buSzTx/>
              <a:buFontTx/>
              <a:buNone/>
              <a:defRPr sz="1300">
                <a:solidFill>
                  <a:srgbClr val="70B207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pPr>
          </a:p>
        </p:txBody>
      </p:sp>
      <p:sp>
        <p:nvSpPr>
          <p:cNvPr id="224" name="Rectangle"/>
          <p:cNvSpPr/>
          <p:nvPr>
            <p:ph type="body" sz="quarter" idx="15"/>
          </p:nvPr>
        </p:nvSpPr>
        <p:spPr>
          <a:xfrm>
            <a:off x="1017920" y="4943993"/>
            <a:ext cx="3281974" cy="1102202"/>
          </a:xfrm>
          <a:prstGeom prst="rect">
            <a:avLst/>
          </a:prstGeom>
        </p:spPr>
        <p:txBody>
          <a:bodyPr lIns="0" tIns="0" rIns="0" bIns="0"/>
          <a:lstStyle/>
          <a:p>
            <a:pPr marL="0" indent="0" algn="ctr">
              <a:lnSpc>
                <a:spcPct val="90000"/>
              </a:lnSpc>
              <a:buClrTx/>
              <a:buSzTx/>
              <a:buFontTx/>
              <a:buNone/>
              <a:defRPr sz="1400"/>
            </a:pPr>
          </a:p>
        </p:txBody>
      </p:sp>
      <p:sp>
        <p:nvSpPr>
          <p:cNvPr id="225" name="Line"/>
          <p:cNvSpPr/>
          <p:nvPr/>
        </p:nvSpPr>
        <p:spPr>
          <a:xfrm flipH="1">
            <a:off x="2282280" y="3978395"/>
            <a:ext cx="753257" cy="1"/>
          </a:xfrm>
          <a:prstGeom prst="line">
            <a:avLst/>
          </a:prstGeom>
          <a:ln w="12700">
            <a:solidFill>
              <a:srgbClr val="70B207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226" name="Image"/>
          <p:cNvSpPr/>
          <p:nvPr>
            <p:ph type="pic" sz="quarter" idx="16"/>
          </p:nvPr>
        </p:nvSpPr>
        <p:spPr>
          <a:xfrm>
            <a:off x="5778456" y="1861259"/>
            <a:ext cx="1413273" cy="1901826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227" name="Rectangle"/>
          <p:cNvSpPr/>
          <p:nvPr>
            <p:ph type="body" sz="quarter" idx="17"/>
          </p:nvPr>
        </p:nvSpPr>
        <p:spPr>
          <a:xfrm>
            <a:off x="4844107" y="4099995"/>
            <a:ext cx="3281973" cy="339027"/>
          </a:xfrm>
          <a:prstGeom prst="rect">
            <a:avLst/>
          </a:prstGeom>
        </p:spPr>
        <p:txBody>
          <a:bodyPr anchor="ctr"/>
          <a:lstStyle/>
          <a:p>
            <a:pPr marL="0" indent="0" algn="ctr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006241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pPr>
          </a:p>
        </p:txBody>
      </p:sp>
      <p:sp>
        <p:nvSpPr>
          <p:cNvPr id="228" name="Rectangle"/>
          <p:cNvSpPr/>
          <p:nvPr>
            <p:ph type="body" sz="quarter" idx="18"/>
          </p:nvPr>
        </p:nvSpPr>
        <p:spPr>
          <a:xfrm>
            <a:off x="4844107" y="4498107"/>
            <a:ext cx="3281973" cy="285437"/>
          </a:xfrm>
          <a:prstGeom prst="rect">
            <a:avLst/>
          </a:prstGeom>
        </p:spPr>
        <p:txBody>
          <a:bodyPr anchor="ctr"/>
          <a:lstStyle/>
          <a:p>
            <a:pPr marL="0" indent="0" algn="ctr">
              <a:lnSpc>
                <a:spcPct val="90000"/>
              </a:lnSpc>
              <a:buClrTx/>
              <a:buSzTx/>
              <a:buFontTx/>
              <a:buNone/>
              <a:defRPr sz="1300">
                <a:solidFill>
                  <a:srgbClr val="70B207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pPr>
          </a:p>
        </p:txBody>
      </p:sp>
      <p:sp>
        <p:nvSpPr>
          <p:cNvPr id="229" name="Rectangle"/>
          <p:cNvSpPr/>
          <p:nvPr>
            <p:ph type="body" sz="quarter" idx="19"/>
          </p:nvPr>
        </p:nvSpPr>
        <p:spPr>
          <a:xfrm>
            <a:off x="4844107" y="4943993"/>
            <a:ext cx="3281973" cy="1102202"/>
          </a:xfrm>
          <a:prstGeom prst="rect">
            <a:avLst/>
          </a:prstGeom>
        </p:spPr>
        <p:txBody>
          <a:bodyPr lIns="0" tIns="0" rIns="0" bIns="0"/>
          <a:lstStyle/>
          <a:p>
            <a:pPr marL="0" indent="0" algn="ctr">
              <a:lnSpc>
                <a:spcPct val="90000"/>
              </a:lnSpc>
              <a:buClrTx/>
              <a:buSzTx/>
              <a:buFontTx/>
              <a:buNone/>
              <a:defRPr sz="1400"/>
            </a:pPr>
          </a:p>
        </p:txBody>
      </p:sp>
      <p:sp>
        <p:nvSpPr>
          <p:cNvPr id="230" name="Line"/>
          <p:cNvSpPr/>
          <p:nvPr/>
        </p:nvSpPr>
        <p:spPr>
          <a:xfrm flipH="1">
            <a:off x="6108465" y="3978395"/>
            <a:ext cx="753257" cy="1"/>
          </a:xfrm>
          <a:prstGeom prst="line">
            <a:avLst/>
          </a:prstGeom>
          <a:ln w="12700">
            <a:solidFill>
              <a:srgbClr val="70B207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2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32" name="Line"/>
          <p:cNvSpPr/>
          <p:nvPr/>
        </p:nvSpPr>
        <p:spPr>
          <a:xfrm>
            <a:off x="8518759" y="625958"/>
            <a:ext cx="1" cy="232323"/>
          </a:xfrm>
          <a:prstGeom prst="line">
            <a:avLst/>
          </a:prstGeom>
          <a:ln w="12700">
            <a:solidFill>
              <a:srgbClr val="70B207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233" name="Rectangle"/>
          <p:cNvSpPr/>
          <p:nvPr/>
        </p:nvSpPr>
        <p:spPr>
          <a:xfrm>
            <a:off x="0" y="6466113"/>
            <a:ext cx="9144000" cy="391887"/>
          </a:xfrm>
          <a:prstGeom prst="rect">
            <a:avLst/>
          </a:prstGeom>
          <a:solidFill>
            <a:srgbClr val="00624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34" name="© UAB. All Rights Reserved."/>
          <p:cNvSpPr txBox="1"/>
          <p:nvPr/>
        </p:nvSpPr>
        <p:spPr>
          <a:xfrm>
            <a:off x="7955345" y="6679131"/>
            <a:ext cx="78638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r">
              <a:defRPr sz="5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© UAB. All Rights Reserved.</a:t>
            </a:r>
          </a:p>
        </p:txBody>
      </p:sp>
      <p:pic>
        <p:nvPicPr>
          <p:cNvPr id="235" name="image6.png" descr="image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3225" y="6593267"/>
            <a:ext cx="1763517" cy="1533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Intro Slide - Waterm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624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7" name="Body Level One…"/>
          <p:cNvSpPr txBox="1"/>
          <p:nvPr>
            <p:ph type="body" sz="quarter" idx="1"/>
          </p:nvPr>
        </p:nvSpPr>
        <p:spPr>
          <a:xfrm>
            <a:off x="762000" y="4333876"/>
            <a:ext cx="6762578" cy="165576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0" indent="45720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0" indent="91440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3pPr>
            <a:lvl4pPr marL="0" indent="137160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4pPr>
            <a:lvl5pPr marL="0" indent="182880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28" name="image1.png" descr="image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2000" y="928011"/>
            <a:ext cx="4734560" cy="416813"/>
          </a:xfrm>
          <a:prstGeom prst="rect">
            <a:avLst/>
          </a:prstGeom>
          <a:ln w="12700">
            <a:miter lim="400000"/>
          </a:ln>
        </p:spPr>
      </p:pic>
      <p:pic>
        <p:nvPicPr>
          <p:cNvPr id="29" name="image2.png" descr="image2.png"/>
          <p:cNvPicPr>
            <a:picLocks noChangeAspect="1"/>
          </p:cNvPicPr>
          <p:nvPr/>
        </p:nvPicPr>
        <p:blipFill>
          <a:blip r:embed="rId3">
            <a:extLst/>
          </a:blip>
          <a:srcRect l="0" t="10680" r="5495" b="15282"/>
          <a:stretch>
            <a:fillRect/>
          </a:stretch>
        </p:blipFill>
        <p:spPr>
          <a:xfrm>
            <a:off x="2662227" y="-1"/>
            <a:ext cx="8753857" cy="6858001"/>
          </a:xfrm>
          <a:prstGeom prst="rect">
            <a:avLst/>
          </a:prstGeom>
          <a:ln w="12700">
            <a:miter lim="400000"/>
          </a:ln>
        </p:spPr>
      </p:pic>
      <p:sp>
        <p:nvSpPr>
          <p:cNvPr id="30" name="Title Text"/>
          <p:cNvSpPr txBox="1"/>
          <p:nvPr>
            <p:ph type="title"/>
          </p:nvPr>
        </p:nvSpPr>
        <p:spPr>
          <a:xfrm>
            <a:off x="758823" y="2553419"/>
            <a:ext cx="6765926" cy="1687213"/>
          </a:xfrm>
          <a:prstGeom prst="rect">
            <a:avLst/>
          </a:prstGeom>
        </p:spPr>
        <p:txBody>
          <a:bodyPr anchor="b"/>
          <a:lstStyle>
            <a:lvl1pPr>
              <a:defRPr sz="60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</p:spPr>
        <p:txBody>
          <a:bodyPr lIns="45719" tIns="45719" rIns="45719" bIns="45719"/>
          <a:lstStyle>
            <a:lvl1pPr algn="r">
              <a:defRPr sz="1200">
                <a:solidFill>
                  <a:srgbClr val="888888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Meet the Team - 3 Profi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Title Text"/>
          <p:cNvSpPr txBox="1"/>
          <p:nvPr>
            <p:ph type="title"/>
          </p:nvPr>
        </p:nvSpPr>
        <p:spPr>
          <a:xfrm>
            <a:off x="402270" y="476719"/>
            <a:ext cx="7957680" cy="768546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43" name="Image"/>
          <p:cNvSpPr/>
          <p:nvPr>
            <p:ph type="pic" sz="quarter" idx="13"/>
          </p:nvPr>
        </p:nvSpPr>
        <p:spPr>
          <a:xfrm>
            <a:off x="1206768" y="1861259"/>
            <a:ext cx="1413273" cy="1901826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244" name="Body Level One…"/>
          <p:cNvSpPr txBox="1"/>
          <p:nvPr>
            <p:ph type="body" sz="quarter" idx="1"/>
          </p:nvPr>
        </p:nvSpPr>
        <p:spPr>
          <a:xfrm>
            <a:off x="816102" y="4099995"/>
            <a:ext cx="2194608" cy="339027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006241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1pPr>
            <a:lvl2pPr marL="0" indent="342900" algn="ctr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006241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2pPr>
            <a:lvl3pPr marL="0" indent="685800" algn="ctr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006241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3pPr>
            <a:lvl4pPr marL="0" indent="1028700" algn="ctr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006241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4pPr>
            <a:lvl5pPr marL="0" indent="1371600" algn="ctr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006241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45" name="Rectangle"/>
          <p:cNvSpPr/>
          <p:nvPr>
            <p:ph type="body" sz="quarter" idx="14"/>
          </p:nvPr>
        </p:nvSpPr>
        <p:spPr>
          <a:xfrm>
            <a:off x="816102" y="4498107"/>
            <a:ext cx="2194609" cy="285437"/>
          </a:xfrm>
          <a:prstGeom prst="rect">
            <a:avLst/>
          </a:prstGeom>
        </p:spPr>
        <p:txBody>
          <a:bodyPr anchor="ctr"/>
          <a:lstStyle/>
          <a:p>
            <a:pPr marL="0" indent="0" algn="ctr">
              <a:lnSpc>
                <a:spcPct val="90000"/>
              </a:lnSpc>
              <a:buClrTx/>
              <a:buSzTx/>
              <a:buFontTx/>
              <a:buNone/>
              <a:defRPr sz="1300">
                <a:solidFill>
                  <a:srgbClr val="70B207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pPr>
          </a:p>
        </p:txBody>
      </p:sp>
      <p:sp>
        <p:nvSpPr>
          <p:cNvPr id="246" name="Rectangle"/>
          <p:cNvSpPr/>
          <p:nvPr>
            <p:ph type="body" sz="quarter" idx="15"/>
          </p:nvPr>
        </p:nvSpPr>
        <p:spPr>
          <a:xfrm>
            <a:off x="816102" y="4943993"/>
            <a:ext cx="2194609" cy="1102202"/>
          </a:xfrm>
          <a:prstGeom prst="rect">
            <a:avLst/>
          </a:prstGeom>
        </p:spPr>
        <p:txBody>
          <a:bodyPr lIns="0" tIns="0" rIns="0" bIns="0"/>
          <a:lstStyle/>
          <a:p>
            <a:pPr marL="0" indent="0" algn="ctr">
              <a:lnSpc>
                <a:spcPct val="90000"/>
              </a:lnSpc>
              <a:buClrTx/>
              <a:buSzTx/>
              <a:buFontTx/>
              <a:buNone/>
              <a:defRPr sz="1400"/>
            </a:pPr>
          </a:p>
        </p:txBody>
      </p:sp>
      <p:sp>
        <p:nvSpPr>
          <p:cNvPr id="247" name="Line"/>
          <p:cNvSpPr/>
          <p:nvPr/>
        </p:nvSpPr>
        <p:spPr>
          <a:xfrm flipH="1">
            <a:off x="1536777" y="3978395"/>
            <a:ext cx="753258" cy="1"/>
          </a:xfrm>
          <a:prstGeom prst="line">
            <a:avLst/>
          </a:prstGeom>
          <a:ln w="12700">
            <a:solidFill>
              <a:srgbClr val="70B207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248" name="Image"/>
          <p:cNvSpPr/>
          <p:nvPr>
            <p:ph type="pic" sz="quarter" idx="16"/>
          </p:nvPr>
        </p:nvSpPr>
        <p:spPr>
          <a:xfrm>
            <a:off x="3874530" y="1861259"/>
            <a:ext cx="1413273" cy="1901826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249" name="Rectangle"/>
          <p:cNvSpPr/>
          <p:nvPr>
            <p:ph type="body" sz="quarter" idx="17"/>
          </p:nvPr>
        </p:nvSpPr>
        <p:spPr>
          <a:xfrm>
            <a:off x="3483864" y="4099995"/>
            <a:ext cx="2194608" cy="339027"/>
          </a:xfrm>
          <a:prstGeom prst="rect">
            <a:avLst/>
          </a:prstGeom>
        </p:spPr>
        <p:txBody>
          <a:bodyPr anchor="ctr"/>
          <a:lstStyle/>
          <a:p>
            <a:pPr marL="0" indent="0" algn="ctr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006241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pPr>
          </a:p>
        </p:txBody>
      </p:sp>
      <p:sp>
        <p:nvSpPr>
          <p:cNvPr id="250" name="Rectangle"/>
          <p:cNvSpPr/>
          <p:nvPr>
            <p:ph type="body" sz="quarter" idx="18"/>
          </p:nvPr>
        </p:nvSpPr>
        <p:spPr>
          <a:xfrm>
            <a:off x="3483864" y="4498107"/>
            <a:ext cx="2194608" cy="285437"/>
          </a:xfrm>
          <a:prstGeom prst="rect">
            <a:avLst/>
          </a:prstGeom>
        </p:spPr>
        <p:txBody>
          <a:bodyPr anchor="ctr"/>
          <a:lstStyle/>
          <a:p>
            <a:pPr marL="0" indent="0" algn="ctr">
              <a:lnSpc>
                <a:spcPct val="90000"/>
              </a:lnSpc>
              <a:buClrTx/>
              <a:buSzTx/>
              <a:buFontTx/>
              <a:buNone/>
              <a:defRPr sz="1300">
                <a:solidFill>
                  <a:srgbClr val="70B207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pPr>
          </a:p>
        </p:txBody>
      </p:sp>
      <p:sp>
        <p:nvSpPr>
          <p:cNvPr id="251" name="Rectangle"/>
          <p:cNvSpPr/>
          <p:nvPr>
            <p:ph type="body" sz="quarter" idx="19"/>
          </p:nvPr>
        </p:nvSpPr>
        <p:spPr>
          <a:xfrm>
            <a:off x="3483864" y="4943993"/>
            <a:ext cx="2194608" cy="1102202"/>
          </a:xfrm>
          <a:prstGeom prst="rect">
            <a:avLst/>
          </a:prstGeom>
        </p:spPr>
        <p:txBody>
          <a:bodyPr lIns="0" tIns="0" rIns="0" bIns="0"/>
          <a:lstStyle/>
          <a:p>
            <a:pPr marL="0" indent="0" algn="ctr">
              <a:lnSpc>
                <a:spcPct val="90000"/>
              </a:lnSpc>
              <a:buClrTx/>
              <a:buSzTx/>
              <a:buFontTx/>
              <a:buNone/>
              <a:defRPr sz="1400"/>
            </a:pPr>
          </a:p>
        </p:txBody>
      </p:sp>
      <p:sp>
        <p:nvSpPr>
          <p:cNvPr id="252" name="Line"/>
          <p:cNvSpPr/>
          <p:nvPr/>
        </p:nvSpPr>
        <p:spPr>
          <a:xfrm flipH="1">
            <a:off x="4204539" y="3978395"/>
            <a:ext cx="753257" cy="1"/>
          </a:xfrm>
          <a:prstGeom prst="line">
            <a:avLst/>
          </a:prstGeom>
          <a:ln w="12700">
            <a:solidFill>
              <a:srgbClr val="70B207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253" name="Image"/>
          <p:cNvSpPr/>
          <p:nvPr>
            <p:ph type="pic" sz="quarter" idx="20"/>
          </p:nvPr>
        </p:nvSpPr>
        <p:spPr>
          <a:xfrm>
            <a:off x="6556009" y="1861259"/>
            <a:ext cx="1413273" cy="1901826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254" name="Rectangle"/>
          <p:cNvSpPr/>
          <p:nvPr>
            <p:ph type="body" sz="quarter" idx="21"/>
          </p:nvPr>
        </p:nvSpPr>
        <p:spPr>
          <a:xfrm>
            <a:off x="6165343" y="4099995"/>
            <a:ext cx="2194608" cy="339027"/>
          </a:xfrm>
          <a:prstGeom prst="rect">
            <a:avLst/>
          </a:prstGeom>
        </p:spPr>
        <p:txBody>
          <a:bodyPr anchor="ctr"/>
          <a:lstStyle/>
          <a:p>
            <a:pPr marL="0" indent="0" algn="ctr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006241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pPr>
          </a:p>
        </p:txBody>
      </p:sp>
      <p:sp>
        <p:nvSpPr>
          <p:cNvPr id="255" name="Rectangle"/>
          <p:cNvSpPr/>
          <p:nvPr>
            <p:ph type="body" sz="quarter" idx="22"/>
          </p:nvPr>
        </p:nvSpPr>
        <p:spPr>
          <a:xfrm>
            <a:off x="6165343" y="4498107"/>
            <a:ext cx="2194608" cy="285437"/>
          </a:xfrm>
          <a:prstGeom prst="rect">
            <a:avLst/>
          </a:prstGeom>
        </p:spPr>
        <p:txBody>
          <a:bodyPr anchor="ctr"/>
          <a:lstStyle/>
          <a:p>
            <a:pPr marL="0" indent="0" algn="ctr">
              <a:lnSpc>
                <a:spcPct val="90000"/>
              </a:lnSpc>
              <a:buClrTx/>
              <a:buSzTx/>
              <a:buFontTx/>
              <a:buNone/>
              <a:defRPr sz="1300">
                <a:solidFill>
                  <a:srgbClr val="70B207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pPr>
          </a:p>
        </p:txBody>
      </p:sp>
      <p:sp>
        <p:nvSpPr>
          <p:cNvPr id="256" name="Rectangle"/>
          <p:cNvSpPr/>
          <p:nvPr>
            <p:ph type="body" sz="quarter" idx="23"/>
          </p:nvPr>
        </p:nvSpPr>
        <p:spPr>
          <a:xfrm>
            <a:off x="6165343" y="4943993"/>
            <a:ext cx="2194608" cy="1102202"/>
          </a:xfrm>
          <a:prstGeom prst="rect">
            <a:avLst/>
          </a:prstGeom>
        </p:spPr>
        <p:txBody>
          <a:bodyPr lIns="0" tIns="0" rIns="0" bIns="0"/>
          <a:lstStyle/>
          <a:p>
            <a:pPr marL="0" indent="0" algn="ctr">
              <a:lnSpc>
                <a:spcPct val="90000"/>
              </a:lnSpc>
              <a:buClrTx/>
              <a:buSzTx/>
              <a:buFontTx/>
              <a:buNone/>
              <a:defRPr sz="1400"/>
            </a:pPr>
          </a:p>
        </p:txBody>
      </p:sp>
      <p:sp>
        <p:nvSpPr>
          <p:cNvPr id="257" name="Line"/>
          <p:cNvSpPr/>
          <p:nvPr/>
        </p:nvSpPr>
        <p:spPr>
          <a:xfrm flipH="1">
            <a:off x="6886017" y="3978395"/>
            <a:ext cx="753257" cy="1"/>
          </a:xfrm>
          <a:prstGeom prst="line">
            <a:avLst/>
          </a:prstGeom>
          <a:ln w="12700">
            <a:solidFill>
              <a:srgbClr val="70B207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2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59" name="Line"/>
          <p:cNvSpPr/>
          <p:nvPr/>
        </p:nvSpPr>
        <p:spPr>
          <a:xfrm>
            <a:off x="8518759" y="625958"/>
            <a:ext cx="1" cy="232323"/>
          </a:xfrm>
          <a:prstGeom prst="line">
            <a:avLst/>
          </a:prstGeom>
          <a:ln w="12700">
            <a:solidFill>
              <a:srgbClr val="70B207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260" name="Rectangle"/>
          <p:cNvSpPr/>
          <p:nvPr/>
        </p:nvSpPr>
        <p:spPr>
          <a:xfrm>
            <a:off x="0" y="6466113"/>
            <a:ext cx="9144000" cy="391887"/>
          </a:xfrm>
          <a:prstGeom prst="rect">
            <a:avLst/>
          </a:prstGeom>
          <a:solidFill>
            <a:srgbClr val="00624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61" name="© UAB. All Rights Reserved."/>
          <p:cNvSpPr txBox="1"/>
          <p:nvPr/>
        </p:nvSpPr>
        <p:spPr>
          <a:xfrm>
            <a:off x="7955345" y="6679131"/>
            <a:ext cx="78638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r">
              <a:defRPr sz="5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© UAB. All Rights Reserved.</a:t>
            </a:r>
          </a:p>
        </p:txBody>
      </p:sp>
      <p:pic>
        <p:nvPicPr>
          <p:cNvPr id="262" name="image6.png" descr="image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3225" y="6593267"/>
            <a:ext cx="1763517" cy="1533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Meet the Team - 5 Profi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70" name="Image"/>
          <p:cNvSpPr/>
          <p:nvPr>
            <p:ph type="pic" sz="quarter" idx="13"/>
          </p:nvPr>
        </p:nvSpPr>
        <p:spPr>
          <a:xfrm>
            <a:off x="403621" y="1808074"/>
            <a:ext cx="1376993" cy="1711254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271" name="Body Level One…"/>
          <p:cNvSpPr txBox="1"/>
          <p:nvPr>
            <p:ph type="body" sz="quarter" idx="1"/>
          </p:nvPr>
        </p:nvSpPr>
        <p:spPr>
          <a:xfrm>
            <a:off x="403621" y="3856239"/>
            <a:ext cx="1376993" cy="339027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90000"/>
              </a:lnSpc>
              <a:buClrTx/>
              <a:buSzTx/>
              <a:buFontTx/>
              <a:buNone/>
              <a:defRPr sz="1400">
                <a:solidFill>
                  <a:srgbClr val="006241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1pPr>
            <a:lvl2pPr marL="0" indent="342900" algn="ctr">
              <a:lnSpc>
                <a:spcPct val="90000"/>
              </a:lnSpc>
              <a:buClrTx/>
              <a:buSzTx/>
              <a:buFontTx/>
              <a:buNone/>
              <a:defRPr sz="1400">
                <a:solidFill>
                  <a:srgbClr val="006241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2pPr>
            <a:lvl3pPr marL="0" indent="685800" algn="ctr">
              <a:lnSpc>
                <a:spcPct val="90000"/>
              </a:lnSpc>
              <a:buClrTx/>
              <a:buSzTx/>
              <a:buFontTx/>
              <a:buNone/>
              <a:defRPr sz="1400">
                <a:solidFill>
                  <a:srgbClr val="006241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3pPr>
            <a:lvl4pPr marL="0" indent="1028700" algn="ctr">
              <a:lnSpc>
                <a:spcPct val="90000"/>
              </a:lnSpc>
              <a:buClrTx/>
              <a:buSzTx/>
              <a:buFontTx/>
              <a:buNone/>
              <a:defRPr sz="1400">
                <a:solidFill>
                  <a:srgbClr val="006241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4pPr>
            <a:lvl5pPr marL="0" indent="1371600" algn="ctr">
              <a:lnSpc>
                <a:spcPct val="90000"/>
              </a:lnSpc>
              <a:buClrTx/>
              <a:buSzTx/>
              <a:buFontTx/>
              <a:buNone/>
              <a:defRPr sz="1400">
                <a:solidFill>
                  <a:srgbClr val="006241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72" name="Rectangle"/>
          <p:cNvSpPr/>
          <p:nvPr>
            <p:ph type="body" sz="quarter" idx="14"/>
          </p:nvPr>
        </p:nvSpPr>
        <p:spPr>
          <a:xfrm>
            <a:off x="403621" y="4254351"/>
            <a:ext cx="1376993" cy="285437"/>
          </a:xfrm>
          <a:prstGeom prst="rect">
            <a:avLst/>
          </a:prstGeom>
        </p:spPr>
        <p:txBody>
          <a:bodyPr anchor="ctr"/>
          <a:lstStyle/>
          <a:p>
            <a:pPr marL="0" indent="0" algn="ctr">
              <a:lnSpc>
                <a:spcPct val="90000"/>
              </a:lnSpc>
              <a:buClrTx/>
              <a:buSzTx/>
              <a:buFontTx/>
              <a:buNone/>
              <a:defRPr sz="1200">
                <a:solidFill>
                  <a:srgbClr val="70B207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pPr>
          </a:p>
        </p:txBody>
      </p:sp>
      <p:sp>
        <p:nvSpPr>
          <p:cNvPr id="273" name="Rectangle"/>
          <p:cNvSpPr/>
          <p:nvPr>
            <p:ph type="body" sz="quarter" idx="15"/>
          </p:nvPr>
        </p:nvSpPr>
        <p:spPr>
          <a:xfrm>
            <a:off x="403621" y="4700237"/>
            <a:ext cx="1376993" cy="1566750"/>
          </a:xfrm>
          <a:prstGeom prst="rect">
            <a:avLst/>
          </a:prstGeom>
        </p:spPr>
        <p:txBody>
          <a:bodyPr lIns="0" tIns="0" rIns="0" bIns="0"/>
          <a:lstStyle/>
          <a:p>
            <a:pPr marL="0" indent="0" algn="ctr">
              <a:lnSpc>
                <a:spcPct val="90000"/>
              </a:lnSpc>
              <a:buClrTx/>
              <a:buSzTx/>
              <a:buFontTx/>
              <a:buNone/>
              <a:defRPr sz="1200"/>
            </a:pPr>
          </a:p>
        </p:txBody>
      </p:sp>
      <p:sp>
        <p:nvSpPr>
          <p:cNvPr id="274" name="Line"/>
          <p:cNvSpPr/>
          <p:nvPr/>
        </p:nvSpPr>
        <p:spPr>
          <a:xfrm flipH="1">
            <a:off x="715491" y="3734639"/>
            <a:ext cx="753257" cy="1"/>
          </a:xfrm>
          <a:prstGeom prst="line">
            <a:avLst/>
          </a:prstGeom>
          <a:ln w="12700">
            <a:solidFill>
              <a:srgbClr val="70B207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275" name="Image"/>
          <p:cNvSpPr/>
          <p:nvPr>
            <p:ph type="pic" sz="quarter" idx="16"/>
          </p:nvPr>
        </p:nvSpPr>
        <p:spPr>
          <a:xfrm>
            <a:off x="2144455" y="1808074"/>
            <a:ext cx="1376992" cy="1711254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276" name="Rectangle"/>
          <p:cNvSpPr/>
          <p:nvPr>
            <p:ph type="body" sz="quarter" idx="17"/>
          </p:nvPr>
        </p:nvSpPr>
        <p:spPr>
          <a:xfrm>
            <a:off x="2143562" y="3856239"/>
            <a:ext cx="1376993" cy="339027"/>
          </a:xfrm>
          <a:prstGeom prst="rect">
            <a:avLst/>
          </a:prstGeom>
        </p:spPr>
        <p:txBody>
          <a:bodyPr anchor="ctr"/>
          <a:lstStyle/>
          <a:p>
            <a:pPr marL="0" indent="0" algn="ctr">
              <a:lnSpc>
                <a:spcPct val="90000"/>
              </a:lnSpc>
              <a:buClrTx/>
              <a:buSzTx/>
              <a:buFontTx/>
              <a:buNone/>
              <a:defRPr sz="1400">
                <a:solidFill>
                  <a:srgbClr val="006241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pPr>
          </a:p>
        </p:txBody>
      </p:sp>
      <p:sp>
        <p:nvSpPr>
          <p:cNvPr id="277" name="Rectangle"/>
          <p:cNvSpPr/>
          <p:nvPr>
            <p:ph type="body" sz="quarter" idx="18"/>
          </p:nvPr>
        </p:nvSpPr>
        <p:spPr>
          <a:xfrm>
            <a:off x="2143562" y="4254351"/>
            <a:ext cx="1376993" cy="285437"/>
          </a:xfrm>
          <a:prstGeom prst="rect">
            <a:avLst/>
          </a:prstGeom>
        </p:spPr>
        <p:txBody>
          <a:bodyPr anchor="ctr"/>
          <a:lstStyle/>
          <a:p>
            <a:pPr marL="0" indent="0" algn="ctr">
              <a:lnSpc>
                <a:spcPct val="90000"/>
              </a:lnSpc>
              <a:buClrTx/>
              <a:buSzTx/>
              <a:buFontTx/>
              <a:buNone/>
              <a:defRPr sz="1200">
                <a:solidFill>
                  <a:srgbClr val="70B207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pPr>
          </a:p>
        </p:txBody>
      </p:sp>
      <p:sp>
        <p:nvSpPr>
          <p:cNvPr id="278" name="Rectangle"/>
          <p:cNvSpPr/>
          <p:nvPr>
            <p:ph type="body" sz="quarter" idx="19"/>
          </p:nvPr>
        </p:nvSpPr>
        <p:spPr>
          <a:xfrm>
            <a:off x="2143562" y="4700237"/>
            <a:ext cx="1376993" cy="1566750"/>
          </a:xfrm>
          <a:prstGeom prst="rect">
            <a:avLst/>
          </a:prstGeom>
        </p:spPr>
        <p:txBody>
          <a:bodyPr lIns="0" tIns="0" rIns="0" bIns="0"/>
          <a:lstStyle/>
          <a:p>
            <a:pPr marL="0" indent="0" algn="ctr">
              <a:lnSpc>
                <a:spcPct val="90000"/>
              </a:lnSpc>
              <a:buClrTx/>
              <a:buSzTx/>
              <a:buFontTx/>
              <a:buNone/>
              <a:defRPr sz="1200"/>
            </a:pPr>
          </a:p>
        </p:txBody>
      </p:sp>
      <p:sp>
        <p:nvSpPr>
          <p:cNvPr id="279" name="Line"/>
          <p:cNvSpPr/>
          <p:nvPr/>
        </p:nvSpPr>
        <p:spPr>
          <a:xfrm flipH="1">
            <a:off x="2455430" y="3734639"/>
            <a:ext cx="753257" cy="1"/>
          </a:xfrm>
          <a:prstGeom prst="line">
            <a:avLst/>
          </a:prstGeom>
          <a:ln w="12700">
            <a:solidFill>
              <a:srgbClr val="70B207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280" name="Image"/>
          <p:cNvSpPr/>
          <p:nvPr>
            <p:ph type="pic" sz="quarter" idx="20"/>
          </p:nvPr>
        </p:nvSpPr>
        <p:spPr>
          <a:xfrm>
            <a:off x="3885289" y="1808074"/>
            <a:ext cx="1376993" cy="1711254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281" name="Rectangle"/>
          <p:cNvSpPr/>
          <p:nvPr>
            <p:ph type="body" sz="quarter" idx="21"/>
          </p:nvPr>
        </p:nvSpPr>
        <p:spPr>
          <a:xfrm>
            <a:off x="3883504" y="3856239"/>
            <a:ext cx="1376992" cy="339027"/>
          </a:xfrm>
          <a:prstGeom prst="rect">
            <a:avLst/>
          </a:prstGeom>
        </p:spPr>
        <p:txBody>
          <a:bodyPr anchor="ctr"/>
          <a:lstStyle/>
          <a:p>
            <a:pPr marL="0" indent="0" algn="ctr">
              <a:lnSpc>
                <a:spcPct val="90000"/>
              </a:lnSpc>
              <a:buClrTx/>
              <a:buSzTx/>
              <a:buFontTx/>
              <a:buNone/>
              <a:defRPr sz="1400">
                <a:solidFill>
                  <a:srgbClr val="006241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pPr>
          </a:p>
        </p:txBody>
      </p:sp>
      <p:sp>
        <p:nvSpPr>
          <p:cNvPr id="282" name="Rectangle"/>
          <p:cNvSpPr/>
          <p:nvPr>
            <p:ph type="body" sz="quarter" idx="22"/>
          </p:nvPr>
        </p:nvSpPr>
        <p:spPr>
          <a:xfrm>
            <a:off x="3883504" y="4254351"/>
            <a:ext cx="1376992" cy="285437"/>
          </a:xfrm>
          <a:prstGeom prst="rect">
            <a:avLst/>
          </a:prstGeom>
        </p:spPr>
        <p:txBody>
          <a:bodyPr anchor="ctr"/>
          <a:lstStyle/>
          <a:p>
            <a:pPr marL="0" indent="0" algn="ctr">
              <a:lnSpc>
                <a:spcPct val="90000"/>
              </a:lnSpc>
              <a:buClrTx/>
              <a:buSzTx/>
              <a:buFontTx/>
              <a:buNone/>
              <a:defRPr sz="1200">
                <a:solidFill>
                  <a:srgbClr val="70B207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pPr>
          </a:p>
        </p:txBody>
      </p:sp>
      <p:sp>
        <p:nvSpPr>
          <p:cNvPr id="283" name="Rectangle"/>
          <p:cNvSpPr/>
          <p:nvPr>
            <p:ph type="body" sz="quarter" idx="23"/>
          </p:nvPr>
        </p:nvSpPr>
        <p:spPr>
          <a:xfrm>
            <a:off x="3883504" y="4700237"/>
            <a:ext cx="1376992" cy="1566750"/>
          </a:xfrm>
          <a:prstGeom prst="rect">
            <a:avLst/>
          </a:prstGeom>
        </p:spPr>
        <p:txBody>
          <a:bodyPr lIns="0" tIns="0" rIns="0" bIns="0"/>
          <a:lstStyle/>
          <a:p>
            <a:pPr marL="0" indent="0" algn="ctr">
              <a:lnSpc>
                <a:spcPct val="90000"/>
              </a:lnSpc>
              <a:buClrTx/>
              <a:buSzTx/>
              <a:buFontTx/>
              <a:buNone/>
              <a:defRPr sz="1200"/>
            </a:pPr>
          </a:p>
        </p:txBody>
      </p:sp>
      <p:sp>
        <p:nvSpPr>
          <p:cNvPr id="284" name="Line"/>
          <p:cNvSpPr/>
          <p:nvPr/>
        </p:nvSpPr>
        <p:spPr>
          <a:xfrm flipH="1">
            <a:off x="4195371" y="3734639"/>
            <a:ext cx="753257" cy="1"/>
          </a:xfrm>
          <a:prstGeom prst="line">
            <a:avLst/>
          </a:prstGeom>
          <a:ln w="12700">
            <a:solidFill>
              <a:srgbClr val="70B207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285" name="Image"/>
          <p:cNvSpPr/>
          <p:nvPr>
            <p:ph type="pic" sz="quarter" idx="24"/>
          </p:nvPr>
        </p:nvSpPr>
        <p:spPr>
          <a:xfrm>
            <a:off x="5626124" y="1808074"/>
            <a:ext cx="1376992" cy="1711254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286" name="Rectangle"/>
          <p:cNvSpPr/>
          <p:nvPr>
            <p:ph type="body" sz="quarter" idx="25"/>
          </p:nvPr>
        </p:nvSpPr>
        <p:spPr>
          <a:xfrm>
            <a:off x="5626124" y="3856239"/>
            <a:ext cx="1376992" cy="339027"/>
          </a:xfrm>
          <a:prstGeom prst="rect">
            <a:avLst/>
          </a:prstGeom>
        </p:spPr>
        <p:txBody>
          <a:bodyPr anchor="ctr"/>
          <a:lstStyle/>
          <a:p>
            <a:pPr marL="0" indent="0" algn="ctr">
              <a:lnSpc>
                <a:spcPct val="90000"/>
              </a:lnSpc>
              <a:buClrTx/>
              <a:buSzTx/>
              <a:buFontTx/>
              <a:buNone/>
              <a:defRPr sz="1400">
                <a:solidFill>
                  <a:srgbClr val="006241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pPr>
          </a:p>
        </p:txBody>
      </p:sp>
      <p:sp>
        <p:nvSpPr>
          <p:cNvPr id="287" name="Rectangle"/>
          <p:cNvSpPr/>
          <p:nvPr>
            <p:ph type="body" sz="quarter" idx="26"/>
          </p:nvPr>
        </p:nvSpPr>
        <p:spPr>
          <a:xfrm>
            <a:off x="5626124" y="4254351"/>
            <a:ext cx="1376992" cy="285437"/>
          </a:xfrm>
          <a:prstGeom prst="rect">
            <a:avLst/>
          </a:prstGeom>
        </p:spPr>
        <p:txBody>
          <a:bodyPr anchor="ctr"/>
          <a:lstStyle/>
          <a:p>
            <a:pPr marL="0" indent="0" algn="ctr">
              <a:lnSpc>
                <a:spcPct val="90000"/>
              </a:lnSpc>
              <a:buClrTx/>
              <a:buSzTx/>
              <a:buFontTx/>
              <a:buNone/>
              <a:defRPr sz="1200">
                <a:solidFill>
                  <a:srgbClr val="70B207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pPr>
          </a:p>
        </p:txBody>
      </p:sp>
      <p:sp>
        <p:nvSpPr>
          <p:cNvPr id="288" name="Rectangle"/>
          <p:cNvSpPr/>
          <p:nvPr>
            <p:ph type="body" sz="quarter" idx="27"/>
          </p:nvPr>
        </p:nvSpPr>
        <p:spPr>
          <a:xfrm>
            <a:off x="5626124" y="4700237"/>
            <a:ext cx="1376992" cy="1566750"/>
          </a:xfrm>
          <a:prstGeom prst="rect">
            <a:avLst/>
          </a:prstGeom>
        </p:spPr>
        <p:txBody>
          <a:bodyPr lIns="0" tIns="0" rIns="0" bIns="0"/>
          <a:lstStyle/>
          <a:p>
            <a:pPr marL="0" indent="0" algn="ctr">
              <a:lnSpc>
                <a:spcPct val="90000"/>
              </a:lnSpc>
              <a:buClrTx/>
              <a:buSzTx/>
              <a:buFontTx/>
              <a:buNone/>
              <a:defRPr sz="1200"/>
            </a:pPr>
          </a:p>
        </p:txBody>
      </p:sp>
      <p:sp>
        <p:nvSpPr>
          <p:cNvPr id="289" name="Line"/>
          <p:cNvSpPr/>
          <p:nvPr/>
        </p:nvSpPr>
        <p:spPr>
          <a:xfrm flipH="1">
            <a:off x="5937992" y="3734639"/>
            <a:ext cx="753257" cy="1"/>
          </a:xfrm>
          <a:prstGeom prst="line">
            <a:avLst/>
          </a:prstGeom>
          <a:ln w="12700">
            <a:solidFill>
              <a:srgbClr val="70B207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290" name="Image"/>
          <p:cNvSpPr/>
          <p:nvPr>
            <p:ph type="pic" sz="quarter" idx="28"/>
          </p:nvPr>
        </p:nvSpPr>
        <p:spPr>
          <a:xfrm>
            <a:off x="7366958" y="1808074"/>
            <a:ext cx="1376992" cy="1711254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291" name="Rectangle"/>
          <p:cNvSpPr/>
          <p:nvPr>
            <p:ph type="body" sz="quarter" idx="29"/>
          </p:nvPr>
        </p:nvSpPr>
        <p:spPr>
          <a:xfrm>
            <a:off x="7366958" y="3856239"/>
            <a:ext cx="1376992" cy="339027"/>
          </a:xfrm>
          <a:prstGeom prst="rect">
            <a:avLst/>
          </a:prstGeom>
        </p:spPr>
        <p:txBody>
          <a:bodyPr anchor="ctr"/>
          <a:lstStyle/>
          <a:p>
            <a:pPr marL="0" indent="0" algn="ctr">
              <a:lnSpc>
                <a:spcPct val="90000"/>
              </a:lnSpc>
              <a:buClrTx/>
              <a:buSzTx/>
              <a:buFontTx/>
              <a:buNone/>
              <a:defRPr sz="1400">
                <a:solidFill>
                  <a:srgbClr val="006241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pPr>
          </a:p>
        </p:txBody>
      </p:sp>
      <p:sp>
        <p:nvSpPr>
          <p:cNvPr id="292" name="Rectangle"/>
          <p:cNvSpPr/>
          <p:nvPr>
            <p:ph type="body" sz="quarter" idx="30"/>
          </p:nvPr>
        </p:nvSpPr>
        <p:spPr>
          <a:xfrm>
            <a:off x="7366958" y="4254351"/>
            <a:ext cx="1376992" cy="285437"/>
          </a:xfrm>
          <a:prstGeom prst="rect">
            <a:avLst/>
          </a:prstGeom>
        </p:spPr>
        <p:txBody>
          <a:bodyPr anchor="ctr"/>
          <a:lstStyle/>
          <a:p>
            <a:pPr marL="0" indent="0" algn="ctr">
              <a:lnSpc>
                <a:spcPct val="90000"/>
              </a:lnSpc>
              <a:buClrTx/>
              <a:buSzTx/>
              <a:buFontTx/>
              <a:buNone/>
              <a:defRPr sz="1200">
                <a:solidFill>
                  <a:srgbClr val="70B207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pPr>
          </a:p>
        </p:txBody>
      </p:sp>
      <p:sp>
        <p:nvSpPr>
          <p:cNvPr id="293" name="Rectangle"/>
          <p:cNvSpPr/>
          <p:nvPr>
            <p:ph type="body" sz="quarter" idx="31"/>
          </p:nvPr>
        </p:nvSpPr>
        <p:spPr>
          <a:xfrm>
            <a:off x="7366958" y="4700237"/>
            <a:ext cx="1376992" cy="1566750"/>
          </a:xfrm>
          <a:prstGeom prst="rect">
            <a:avLst/>
          </a:prstGeom>
        </p:spPr>
        <p:txBody>
          <a:bodyPr lIns="0" tIns="0" rIns="0" bIns="0"/>
          <a:lstStyle/>
          <a:p>
            <a:pPr marL="0" indent="0" algn="ctr">
              <a:lnSpc>
                <a:spcPct val="90000"/>
              </a:lnSpc>
              <a:buClrTx/>
              <a:buSzTx/>
              <a:buFontTx/>
              <a:buNone/>
              <a:defRPr sz="1200"/>
            </a:pPr>
          </a:p>
        </p:txBody>
      </p:sp>
      <p:sp>
        <p:nvSpPr>
          <p:cNvPr id="294" name="Line"/>
          <p:cNvSpPr/>
          <p:nvPr/>
        </p:nvSpPr>
        <p:spPr>
          <a:xfrm flipH="1">
            <a:off x="7678826" y="3734639"/>
            <a:ext cx="753257" cy="1"/>
          </a:xfrm>
          <a:prstGeom prst="line">
            <a:avLst/>
          </a:prstGeom>
          <a:ln w="12700">
            <a:solidFill>
              <a:srgbClr val="70B207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29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96" name="Line"/>
          <p:cNvSpPr/>
          <p:nvPr/>
        </p:nvSpPr>
        <p:spPr>
          <a:xfrm>
            <a:off x="8518759" y="625958"/>
            <a:ext cx="1" cy="232323"/>
          </a:xfrm>
          <a:prstGeom prst="line">
            <a:avLst/>
          </a:prstGeom>
          <a:ln w="12700">
            <a:solidFill>
              <a:srgbClr val="70B207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297" name="Rectangle"/>
          <p:cNvSpPr/>
          <p:nvPr/>
        </p:nvSpPr>
        <p:spPr>
          <a:xfrm>
            <a:off x="0" y="6466113"/>
            <a:ext cx="9144000" cy="391887"/>
          </a:xfrm>
          <a:prstGeom prst="rect">
            <a:avLst/>
          </a:prstGeom>
          <a:solidFill>
            <a:srgbClr val="00624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98" name="© UAB. All Rights Reserved."/>
          <p:cNvSpPr txBox="1"/>
          <p:nvPr/>
        </p:nvSpPr>
        <p:spPr>
          <a:xfrm>
            <a:off x="7955345" y="6679131"/>
            <a:ext cx="78638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r">
              <a:defRPr sz="5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© UAB. All Rights Reserved.</a:t>
            </a:r>
          </a:p>
        </p:txBody>
      </p:sp>
      <p:pic>
        <p:nvPicPr>
          <p:cNvPr id="299" name="image6.png" descr="image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3225" y="6593267"/>
            <a:ext cx="1763517" cy="1533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ext and Table –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Title Text"/>
          <p:cNvSpPr txBox="1"/>
          <p:nvPr>
            <p:ph type="title"/>
          </p:nvPr>
        </p:nvSpPr>
        <p:spPr>
          <a:xfrm>
            <a:off x="402270" y="476719"/>
            <a:ext cx="7977349" cy="768546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07" name="Body Level One…"/>
          <p:cNvSpPr txBox="1"/>
          <p:nvPr>
            <p:ph type="body" sz="half" idx="1"/>
          </p:nvPr>
        </p:nvSpPr>
        <p:spPr>
          <a:xfrm>
            <a:off x="5826814" y="1645670"/>
            <a:ext cx="2900499" cy="4351338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0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ext and Table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Title Text"/>
          <p:cNvSpPr txBox="1"/>
          <p:nvPr>
            <p:ph type="title"/>
          </p:nvPr>
        </p:nvSpPr>
        <p:spPr>
          <a:xfrm>
            <a:off x="402270" y="476719"/>
            <a:ext cx="7977349" cy="768546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17" name="Body Level One…"/>
          <p:cNvSpPr txBox="1"/>
          <p:nvPr>
            <p:ph type="body" sz="half" idx="1"/>
          </p:nvPr>
        </p:nvSpPr>
        <p:spPr>
          <a:xfrm>
            <a:off x="398326" y="1639888"/>
            <a:ext cx="2900499" cy="4351338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ext and Table –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Title Text"/>
          <p:cNvSpPr txBox="1"/>
          <p:nvPr>
            <p:ph type="title"/>
          </p:nvPr>
        </p:nvSpPr>
        <p:spPr>
          <a:xfrm>
            <a:off x="402270" y="476719"/>
            <a:ext cx="7977349" cy="768546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26" name="Body Level One…"/>
          <p:cNvSpPr txBox="1"/>
          <p:nvPr>
            <p:ph type="body" sz="quarter" idx="1"/>
          </p:nvPr>
        </p:nvSpPr>
        <p:spPr>
          <a:xfrm>
            <a:off x="6765328" y="1639888"/>
            <a:ext cx="1978623" cy="4351338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hart with Text –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Title Text"/>
          <p:cNvSpPr txBox="1"/>
          <p:nvPr>
            <p:ph type="title"/>
          </p:nvPr>
        </p:nvSpPr>
        <p:spPr>
          <a:xfrm>
            <a:off x="399434" y="474009"/>
            <a:ext cx="7980186" cy="768546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3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35" name="Body Level One…"/>
          <p:cNvSpPr txBox="1"/>
          <p:nvPr>
            <p:ph type="body" sz="half" idx="1"/>
          </p:nvPr>
        </p:nvSpPr>
        <p:spPr>
          <a:xfrm>
            <a:off x="5833886" y="1639888"/>
            <a:ext cx="2900499" cy="4351338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hart with Text –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Title Text"/>
          <p:cNvSpPr txBox="1"/>
          <p:nvPr>
            <p:ph type="title"/>
          </p:nvPr>
        </p:nvSpPr>
        <p:spPr>
          <a:xfrm>
            <a:off x="399434" y="474009"/>
            <a:ext cx="7980186" cy="768546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4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44" name="Body Level One…"/>
          <p:cNvSpPr txBox="1"/>
          <p:nvPr>
            <p:ph type="body" sz="half" idx="1"/>
          </p:nvPr>
        </p:nvSpPr>
        <p:spPr>
          <a:xfrm>
            <a:off x="398326" y="1639888"/>
            <a:ext cx="2900499" cy="4351338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hart with Text –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Title Text"/>
          <p:cNvSpPr txBox="1"/>
          <p:nvPr>
            <p:ph type="title"/>
          </p:nvPr>
        </p:nvSpPr>
        <p:spPr>
          <a:xfrm>
            <a:off x="399434" y="474009"/>
            <a:ext cx="7980186" cy="768546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5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53" name="Body Level One…"/>
          <p:cNvSpPr txBox="1"/>
          <p:nvPr>
            <p:ph type="body" sz="quarter" idx="1"/>
          </p:nvPr>
        </p:nvSpPr>
        <p:spPr>
          <a:xfrm>
            <a:off x="6765328" y="1639888"/>
            <a:ext cx="1978623" cy="4351338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SWOT Analys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Title Text"/>
          <p:cNvSpPr txBox="1"/>
          <p:nvPr>
            <p:ph type="title"/>
          </p:nvPr>
        </p:nvSpPr>
        <p:spPr>
          <a:xfrm>
            <a:off x="402270" y="476719"/>
            <a:ext cx="7977349" cy="768546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61" name="Body Level One…"/>
          <p:cNvSpPr txBox="1"/>
          <p:nvPr>
            <p:ph type="body" sz="quarter" idx="1"/>
          </p:nvPr>
        </p:nvSpPr>
        <p:spPr>
          <a:xfrm>
            <a:off x="418445" y="2873929"/>
            <a:ext cx="1768699" cy="312364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buClrTx/>
              <a:buSzTx/>
              <a:buFontTx/>
              <a:buNone/>
              <a:defRPr sz="1600"/>
            </a:lvl1pPr>
            <a:lvl2pPr marL="609600" indent="-152400">
              <a:lnSpc>
                <a:spcPct val="90000"/>
              </a:lnSpc>
              <a:buClrTx/>
              <a:buFontTx/>
              <a:defRPr sz="1600"/>
            </a:lvl2pPr>
            <a:lvl3pPr marL="1097280" indent="-182880">
              <a:lnSpc>
                <a:spcPct val="90000"/>
              </a:lnSpc>
              <a:buClrTx/>
              <a:buFontTx/>
              <a:defRPr sz="1600"/>
            </a:lvl3pPr>
            <a:lvl4pPr marL="1574800" indent="-203200">
              <a:lnSpc>
                <a:spcPct val="90000"/>
              </a:lnSpc>
              <a:buClrTx/>
              <a:buFontTx/>
              <a:defRPr sz="1600"/>
            </a:lvl4pPr>
            <a:lvl5pPr marL="2032000" indent="-203200">
              <a:lnSpc>
                <a:spcPct val="90000"/>
              </a:lnSpc>
              <a:buClrTx/>
              <a:buFontTx/>
              <a:defRPr sz="16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62" name="Rectangle"/>
          <p:cNvSpPr/>
          <p:nvPr>
            <p:ph type="body" sz="quarter" idx="13"/>
          </p:nvPr>
        </p:nvSpPr>
        <p:spPr>
          <a:xfrm>
            <a:off x="2603305" y="2873929"/>
            <a:ext cx="1768701" cy="3123646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90000"/>
              </a:lnSpc>
              <a:buClrTx/>
              <a:buSzTx/>
              <a:buFontTx/>
              <a:buNone/>
              <a:defRPr sz="1600"/>
            </a:pPr>
          </a:p>
        </p:txBody>
      </p:sp>
      <p:sp>
        <p:nvSpPr>
          <p:cNvPr id="363" name="Rectangle"/>
          <p:cNvSpPr/>
          <p:nvPr>
            <p:ph type="body" sz="quarter" idx="14"/>
          </p:nvPr>
        </p:nvSpPr>
        <p:spPr>
          <a:xfrm>
            <a:off x="4788165" y="2873929"/>
            <a:ext cx="1768701" cy="3123646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90000"/>
              </a:lnSpc>
              <a:buClrTx/>
              <a:buSzTx/>
              <a:buFontTx/>
              <a:buNone/>
              <a:defRPr sz="1600"/>
            </a:pPr>
          </a:p>
        </p:txBody>
      </p:sp>
      <p:sp>
        <p:nvSpPr>
          <p:cNvPr id="364" name="Rectangle"/>
          <p:cNvSpPr/>
          <p:nvPr>
            <p:ph type="body" sz="quarter" idx="15"/>
          </p:nvPr>
        </p:nvSpPr>
        <p:spPr>
          <a:xfrm>
            <a:off x="6973027" y="2878138"/>
            <a:ext cx="1768702" cy="3119438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90000"/>
              </a:lnSpc>
              <a:buClrTx/>
              <a:buSzTx/>
              <a:buFontTx/>
              <a:buNone/>
              <a:defRPr sz="1600"/>
            </a:pPr>
          </a:p>
        </p:txBody>
      </p:sp>
      <p:sp>
        <p:nvSpPr>
          <p:cNvPr id="365" name="Rectangle"/>
          <p:cNvSpPr/>
          <p:nvPr>
            <p:ph type="body" sz="quarter" idx="16"/>
          </p:nvPr>
        </p:nvSpPr>
        <p:spPr>
          <a:xfrm>
            <a:off x="418445" y="1985741"/>
            <a:ext cx="1768701" cy="614904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90000"/>
              </a:lnSpc>
              <a:buClrTx/>
              <a:buSzTx/>
              <a:buFontTx/>
              <a:buNone/>
              <a:defRPr sz="2000">
                <a:solidFill>
                  <a:srgbClr val="006241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pPr>
          </a:p>
        </p:txBody>
      </p:sp>
      <p:sp>
        <p:nvSpPr>
          <p:cNvPr id="366" name="Rectangle"/>
          <p:cNvSpPr/>
          <p:nvPr>
            <p:ph type="body" sz="quarter" idx="17"/>
          </p:nvPr>
        </p:nvSpPr>
        <p:spPr>
          <a:xfrm>
            <a:off x="2599064" y="1985741"/>
            <a:ext cx="1768701" cy="614904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90000"/>
              </a:lnSpc>
              <a:buClrTx/>
              <a:buSzTx/>
              <a:buFontTx/>
              <a:buNone/>
              <a:defRPr sz="2000">
                <a:solidFill>
                  <a:srgbClr val="70B207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pPr>
          </a:p>
        </p:txBody>
      </p:sp>
      <p:sp>
        <p:nvSpPr>
          <p:cNvPr id="367" name="Rectangle"/>
          <p:cNvSpPr/>
          <p:nvPr>
            <p:ph type="body" sz="quarter" idx="18"/>
          </p:nvPr>
        </p:nvSpPr>
        <p:spPr>
          <a:xfrm>
            <a:off x="4779681" y="1990853"/>
            <a:ext cx="1768702" cy="604711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90000"/>
              </a:lnSpc>
              <a:buClrTx/>
              <a:buSzTx/>
              <a:buFontTx/>
              <a:buNone/>
              <a:defRPr sz="2000">
                <a:solidFill>
                  <a:schemeClr val="accent4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pPr>
          </a:p>
        </p:txBody>
      </p:sp>
      <p:sp>
        <p:nvSpPr>
          <p:cNvPr id="368" name="Rectangle"/>
          <p:cNvSpPr/>
          <p:nvPr>
            <p:ph type="body" sz="quarter" idx="19"/>
          </p:nvPr>
        </p:nvSpPr>
        <p:spPr>
          <a:xfrm>
            <a:off x="6960299" y="1988618"/>
            <a:ext cx="1783652" cy="606945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90000"/>
              </a:lnSpc>
              <a:buClrTx/>
              <a:buSzTx/>
              <a:buFontTx/>
              <a:buNone/>
              <a:defRPr sz="2000">
                <a:solidFill>
                  <a:srgbClr val="AA9667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pPr>
          </a:p>
        </p:txBody>
      </p:sp>
      <p:sp>
        <p:nvSpPr>
          <p:cNvPr id="369" name="Line"/>
          <p:cNvSpPr/>
          <p:nvPr/>
        </p:nvSpPr>
        <p:spPr>
          <a:xfrm flipH="1">
            <a:off x="2401069" y="1985740"/>
            <a:ext cx="1" cy="4011835"/>
          </a:xfrm>
          <a:prstGeom prst="line">
            <a:avLst/>
          </a:prstGeom>
          <a:ln w="12700">
            <a:solidFill>
              <a:srgbClr val="006241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370" name="Line"/>
          <p:cNvSpPr/>
          <p:nvPr/>
        </p:nvSpPr>
        <p:spPr>
          <a:xfrm>
            <a:off x="4571999" y="1985740"/>
            <a:ext cx="6726" cy="4011835"/>
          </a:xfrm>
          <a:prstGeom prst="line">
            <a:avLst/>
          </a:prstGeom>
          <a:ln w="12700">
            <a:solidFill>
              <a:srgbClr val="006241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371" name="Line"/>
          <p:cNvSpPr/>
          <p:nvPr/>
        </p:nvSpPr>
        <p:spPr>
          <a:xfrm flipH="1">
            <a:off x="6753917" y="1985740"/>
            <a:ext cx="1" cy="4011835"/>
          </a:xfrm>
          <a:prstGeom prst="line">
            <a:avLst/>
          </a:prstGeom>
          <a:ln w="12700">
            <a:solidFill>
              <a:srgbClr val="006241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37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73" name="Line"/>
          <p:cNvSpPr/>
          <p:nvPr/>
        </p:nvSpPr>
        <p:spPr>
          <a:xfrm>
            <a:off x="8518759" y="625958"/>
            <a:ext cx="1" cy="232323"/>
          </a:xfrm>
          <a:prstGeom prst="line">
            <a:avLst/>
          </a:prstGeom>
          <a:ln w="12700">
            <a:solidFill>
              <a:srgbClr val="70B207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374" name="Rectangle"/>
          <p:cNvSpPr/>
          <p:nvPr/>
        </p:nvSpPr>
        <p:spPr>
          <a:xfrm>
            <a:off x="0" y="6466113"/>
            <a:ext cx="9144000" cy="391887"/>
          </a:xfrm>
          <a:prstGeom prst="rect">
            <a:avLst/>
          </a:prstGeom>
          <a:solidFill>
            <a:srgbClr val="00624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75" name="© UAB. All Rights Reserved."/>
          <p:cNvSpPr txBox="1"/>
          <p:nvPr/>
        </p:nvSpPr>
        <p:spPr>
          <a:xfrm>
            <a:off x="7955345" y="6679131"/>
            <a:ext cx="78638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r">
              <a:defRPr sz="5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© UAB. All Rights Reserved.</a:t>
            </a:r>
          </a:p>
        </p:txBody>
      </p:sp>
      <p:pic>
        <p:nvPicPr>
          <p:cNvPr id="376" name="image6.png" descr="image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3225" y="6593267"/>
            <a:ext cx="1763517" cy="1533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EST Analys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Title Text"/>
          <p:cNvSpPr txBox="1"/>
          <p:nvPr>
            <p:ph type="title"/>
          </p:nvPr>
        </p:nvSpPr>
        <p:spPr>
          <a:xfrm>
            <a:off x="402270" y="476719"/>
            <a:ext cx="6944794" cy="768546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84" name="Body Level One…"/>
          <p:cNvSpPr txBox="1"/>
          <p:nvPr>
            <p:ph type="body" sz="quarter" idx="1"/>
          </p:nvPr>
        </p:nvSpPr>
        <p:spPr>
          <a:xfrm>
            <a:off x="2496063" y="1882463"/>
            <a:ext cx="6245666" cy="768545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90000"/>
              </a:lnSpc>
              <a:buClrTx/>
              <a:buSzTx/>
              <a:buFontTx/>
              <a:buNone/>
              <a:defRPr sz="1600"/>
            </a:lvl1pPr>
            <a:lvl2pPr marL="609600" indent="-152400">
              <a:lnSpc>
                <a:spcPct val="90000"/>
              </a:lnSpc>
              <a:buClrTx/>
              <a:buFontTx/>
              <a:defRPr sz="1600"/>
            </a:lvl2pPr>
            <a:lvl3pPr marL="1097280" indent="-182880">
              <a:lnSpc>
                <a:spcPct val="90000"/>
              </a:lnSpc>
              <a:buClrTx/>
              <a:buFontTx/>
              <a:defRPr sz="1600"/>
            </a:lvl3pPr>
            <a:lvl4pPr marL="1574800" indent="-203200">
              <a:lnSpc>
                <a:spcPct val="90000"/>
              </a:lnSpc>
              <a:buClrTx/>
              <a:buFontTx/>
              <a:defRPr sz="1600"/>
            </a:lvl4pPr>
            <a:lvl5pPr marL="2032000" indent="-203200">
              <a:lnSpc>
                <a:spcPct val="90000"/>
              </a:lnSpc>
              <a:buClrTx/>
              <a:buFontTx/>
              <a:defRPr sz="16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85" name="Rectangle"/>
          <p:cNvSpPr/>
          <p:nvPr>
            <p:ph type="body" sz="quarter" idx="13"/>
          </p:nvPr>
        </p:nvSpPr>
        <p:spPr>
          <a:xfrm>
            <a:off x="418444" y="1887423"/>
            <a:ext cx="1824308" cy="768546"/>
          </a:xfrm>
          <a:prstGeom prst="rect">
            <a:avLst/>
          </a:prstGeom>
        </p:spPr>
        <p:txBody>
          <a:bodyPr anchor="ctr"/>
          <a:lstStyle/>
          <a:p>
            <a:pPr marL="0" indent="0">
              <a:lnSpc>
                <a:spcPct val="90000"/>
              </a:lnSpc>
              <a:buClrTx/>
              <a:buSzTx/>
              <a:buFontTx/>
              <a:buNone/>
              <a:defRPr sz="2200">
                <a:solidFill>
                  <a:srgbClr val="006241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pPr>
          </a:p>
        </p:txBody>
      </p:sp>
      <p:sp>
        <p:nvSpPr>
          <p:cNvPr id="386" name="Rectangle"/>
          <p:cNvSpPr/>
          <p:nvPr>
            <p:ph type="body" sz="quarter" idx="14"/>
          </p:nvPr>
        </p:nvSpPr>
        <p:spPr>
          <a:xfrm>
            <a:off x="418444" y="3031842"/>
            <a:ext cx="1824308" cy="768546"/>
          </a:xfrm>
          <a:prstGeom prst="rect">
            <a:avLst/>
          </a:prstGeom>
        </p:spPr>
        <p:txBody>
          <a:bodyPr anchor="ctr"/>
          <a:lstStyle/>
          <a:p>
            <a:pPr marL="0" indent="0">
              <a:lnSpc>
                <a:spcPct val="90000"/>
              </a:lnSpc>
              <a:buClrTx/>
              <a:buSzTx/>
              <a:buFontTx/>
              <a:buNone/>
              <a:defRPr sz="2200">
                <a:solidFill>
                  <a:srgbClr val="70B207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pPr>
          </a:p>
        </p:txBody>
      </p:sp>
      <p:sp>
        <p:nvSpPr>
          <p:cNvPr id="387" name="Rectangle"/>
          <p:cNvSpPr/>
          <p:nvPr>
            <p:ph type="body" sz="quarter" idx="15"/>
          </p:nvPr>
        </p:nvSpPr>
        <p:spPr>
          <a:xfrm>
            <a:off x="418444" y="4176259"/>
            <a:ext cx="1824308" cy="768546"/>
          </a:xfrm>
          <a:prstGeom prst="rect">
            <a:avLst/>
          </a:prstGeom>
        </p:spPr>
        <p:txBody>
          <a:bodyPr anchor="ctr"/>
          <a:lstStyle/>
          <a:p>
            <a:pPr marL="0" indent="0">
              <a:lnSpc>
                <a:spcPct val="90000"/>
              </a:lnSpc>
              <a:buClrTx/>
              <a:buSzTx/>
              <a:buFontTx/>
              <a:buNone/>
              <a:defRPr sz="2200">
                <a:solidFill>
                  <a:schemeClr val="accent4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pPr>
          </a:p>
        </p:txBody>
      </p:sp>
      <p:sp>
        <p:nvSpPr>
          <p:cNvPr id="388" name="Rectangle"/>
          <p:cNvSpPr/>
          <p:nvPr>
            <p:ph type="body" sz="quarter" idx="16"/>
          </p:nvPr>
        </p:nvSpPr>
        <p:spPr>
          <a:xfrm>
            <a:off x="402269" y="5320679"/>
            <a:ext cx="1824308" cy="768546"/>
          </a:xfrm>
          <a:prstGeom prst="rect">
            <a:avLst/>
          </a:prstGeom>
        </p:spPr>
        <p:txBody>
          <a:bodyPr anchor="ctr"/>
          <a:lstStyle/>
          <a:p>
            <a:pPr marL="0" indent="0">
              <a:lnSpc>
                <a:spcPct val="90000"/>
              </a:lnSpc>
              <a:buClrTx/>
              <a:buSzTx/>
              <a:buFontTx/>
              <a:buNone/>
              <a:defRPr sz="2200">
                <a:solidFill>
                  <a:srgbClr val="AA9667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pPr>
          </a:p>
        </p:txBody>
      </p:sp>
      <p:sp>
        <p:nvSpPr>
          <p:cNvPr id="389" name="Line"/>
          <p:cNvSpPr/>
          <p:nvPr/>
        </p:nvSpPr>
        <p:spPr>
          <a:xfrm flipH="1" flipV="1">
            <a:off x="418445" y="2847663"/>
            <a:ext cx="8323285" cy="1"/>
          </a:xfrm>
          <a:prstGeom prst="line">
            <a:avLst/>
          </a:prstGeom>
          <a:ln w="12700">
            <a:solidFill>
              <a:srgbClr val="006241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390" name="Line"/>
          <p:cNvSpPr/>
          <p:nvPr/>
        </p:nvSpPr>
        <p:spPr>
          <a:xfrm flipH="1" flipV="1">
            <a:off x="418445" y="3999957"/>
            <a:ext cx="8323285" cy="1"/>
          </a:xfrm>
          <a:prstGeom prst="line">
            <a:avLst/>
          </a:prstGeom>
          <a:ln w="12700">
            <a:solidFill>
              <a:srgbClr val="006241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391" name="Line"/>
          <p:cNvSpPr/>
          <p:nvPr/>
        </p:nvSpPr>
        <p:spPr>
          <a:xfrm flipH="1" flipV="1">
            <a:off x="418445" y="5137380"/>
            <a:ext cx="8323285" cy="1"/>
          </a:xfrm>
          <a:prstGeom prst="line">
            <a:avLst/>
          </a:prstGeom>
          <a:ln w="12700">
            <a:solidFill>
              <a:srgbClr val="006241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392" name="Rectangle"/>
          <p:cNvSpPr/>
          <p:nvPr>
            <p:ph type="body" sz="quarter" idx="17"/>
          </p:nvPr>
        </p:nvSpPr>
        <p:spPr>
          <a:xfrm>
            <a:off x="2496063" y="3034757"/>
            <a:ext cx="6245667" cy="768545"/>
          </a:xfrm>
          <a:prstGeom prst="rect">
            <a:avLst/>
          </a:prstGeom>
        </p:spPr>
        <p:txBody>
          <a:bodyPr anchor="ctr"/>
          <a:lstStyle/>
          <a:p>
            <a:pPr marL="0" indent="0">
              <a:lnSpc>
                <a:spcPct val="90000"/>
              </a:lnSpc>
              <a:buClrTx/>
              <a:buSzTx/>
              <a:buFontTx/>
              <a:buNone/>
              <a:defRPr sz="1600"/>
            </a:pPr>
          </a:p>
        </p:txBody>
      </p:sp>
      <p:sp>
        <p:nvSpPr>
          <p:cNvPr id="393" name="Rectangle"/>
          <p:cNvSpPr/>
          <p:nvPr>
            <p:ph type="body" sz="quarter" idx="18"/>
          </p:nvPr>
        </p:nvSpPr>
        <p:spPr>
          <a:xfrm>
            <a:off x="2496063" y="4179906"/>
            <a:ext cx="6245667" cy="768545"/>
          </a:xfrm>
          <a:prstGeom prst="rect">
            <a:avLst/>
          </a:prstGeom>
        </p:spPr>
        <p:txBody>
          <a:bodyPr anchor="ctr"/>
          <a:lstStyle/>
          <a:p>
            <a:pPr marL="0" indent="0">
              <a:lnSpc>
                <a:spcPct val="90000"/>
              </a:lnSpc>
              <a:buClrTx/>
              <a:buSzTx/>
              <a:buFontTx/>
              <a:buNone/>
              <a:defRPr sz="1600"/>
            </a:pPr>
          </a:p>
        </p:txBody>
      </p:sp>
      <p:sp>
        <p:nvSpPr>
          <p:cNvPr id="394" name="Rectangle"/>
          <p:cNvSpPr/>
          <p:nvPr>
            <p:ph type="body" sz="quarter" idx="19"/>
          </p:nvPr>
        </p:nvSpPr>
        <p:spPr>
          <a:xfrm>
            <a:off x="2496063" y="5329959"/>
            <a:ext cx="6245667" cy="768545"/>
          </a:xfrm>
          <a:prstGeom prst="rect">
            <a:avLst/>
          </a:prstGeom>
        </p:spPr>
        <p:txBody>
          <a:bodyPr anchor="ctr"/>
          <a:lstStyle/>
          <a:p>
            <a:pPr marL="0" indent="0">
              <a:lnSpc>
                <a:spcPct val="90000"/>
              </a:lnSpc>
              <a:buClrTx/>
              <a:buSzTx/>
              <a:buFontTx/>
              <a:buNone/>
              <a:defRPr sz="1600"/>
            </a:pPr>
          </a:p>
        </p:txBody>
      </p:sp>
      <p:sp>
        <p:nvSpPr>
          <p:cNvPr id="39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96" name="Line"/>
          <p:cNvSpPr/>
          <p:nvPr/>
        </p:nvSpPr>
        <p:spPr>
          <a:xfrm>
            <a:off x="8518759" y="625958"/>
            <a:ext cx="1" cy="232323"/>
          </a:xfrm>
          <a:prstGeom prst="line">
            <a:avLst/>
          </a:prstGeom>
          <a:ln w="12700">
            <a:solidFill>
              <a:srgbClr val="70B207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397" name="Rectangle"/>
          <p:cNvSpPr/>
          <p:nvPr/>
        </p:nvSpPr>
        <p:spPr>
          <a:xfrm>
            <a:off x="0" y="6466113"/>
            <a:ext cx="9144000" cy="391887"/>
          </a:xfrm>
          <a:prstGeom prst="rect">
            <a:avLst/>
          </a:prstGeom>
          <a:solidFill>
            <a:srgbClr val="00624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98" name="© UAB. All Rights Reserved."/>
          <p:cNvSpPr txBox="1"/>
          <p:nvPr/>
        </p:nvSpPr>
        <p:spPr>
          <a:xfrm>
            <a:off x="7955345" y="6679131"/>
            <a:ext cx="78638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r">
              <a:defRPr sz="5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© UAB. All Rights Reserved.</a:t>
            </a:r>
          </a:p>
        </p:txBody>
      </p:sp>
      <p:pic>
        <p:nvPicPr>
          <p:cNvPr id="399" name="image6.png" descr="image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3225" y="6593267"/>
            <a:ext cx="1763517" cy="1533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Intro Slide - Pictur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6241">
              <a:alpha val="86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9" name="Body Level One…"/>
          <p:cNvSpPr txBox="1"/>
          <p:nvPr>
            <p:ph type="body" sz="quarter" idx="1"/>
          </p:nvPr>
        </p:nvSpPr>
        <p:spPr>
          <a:xfrm>
            <a:off x="762000" y="4333876"/>
            <a:ext cx="6762750" cy="165576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0" indent="45720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0" indent="91440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3pPr>
            <a:lvl4pPr marL="0" indent="137160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4pPr>
            <a:lvl5pPr marL="0" indent="182880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40" name="image1.png" descr="image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2000" y="928011"/>
            <a:ext cx="4734560" cy="416813"/>
          </a:xfrm>
          <a:prstGeom prst="rect">
            <a:avLst/>
          </a:prstGeom>
          <a:ln w="12700">
            <a:miter lim="400000"/>
          </a:ln>
        </p:spPr>
      </p:pic>
      <p:sp>
        <p:nvSpPr>
          <p:cNvPr id="41" name="Title Text"/>
          <p:cNvSpPr txBox="1"/>
          <p:nvPr>
            <p:ph type="title"/>
          </p:nvPr>
        </p:nvSpPr>
        <p:spPr>
          <a:xfrm>
            <a:off x="762000" y="2526131"/>
            <a:ext cx="6762750" cy="1715669"/>
          </a:xfrm>
          <a:prstGeom prst="rect">
            <a:avLst/>
          </a:prstGeom>
        </p:spPr>
        <p:txBody>
          <a:bodyPr anchor="b"/>
          <a:lstStyle>
            <a:lvl1pPr>
              <a:defRPr sz="60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42" name="To insert a background image, right-click on the slide – select FORMAT BACKGROUND &gt; Picture or texture fill"/>
          <p:cNvSpPr txBox="1"/>
          <p:nvPr/>
        </p:nvSpPr>
        <p:spPr>
          <a:xfrm>
            <a:off x="-3" y="-426745"/>
            <a:ext cx="9144004" cy="24384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1000">
                <a:solidFill>
                  <a:schemeClr val="accent2"/>
                </a:solidFill>
              </a:defRPr>
            </a:lvl1pPr>
          </a:lstStyle>
          <a:p>
            <a:pPr/>
            <a:r>
              <a:t>To insert a background image, right-click on the slide – select FORMAT BACKGROUND &gt; Picture or texture fill</a:t>
            </a:r>
          </a:p>
        </p:txBody>
      </p:sp>
      <p:sp>
        <p:nvSpPr>
          <p:cNvPr id="43" name="Slide Number"/>
          <p:cNvSpPr txBox="1"/>
          <p:nvPr>
            <p:ph type="sldNum" sz="quarter" idx="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</p:spPr>
        <p:txBody>
          <a:bodyPr lIns="45719" tIns="45719" rIns="45719" bIns="45719"/>
          <a:lstStyle>
            <a:lvl1pPr algn="r">
              <a:defRPr sz="1200">
                <a:solidFill>
                  <a:srgbClr val="888888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Gantt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6" name="Table"/>
          <p:cNvGraphicFramePr/>
          <p:nvPr/>
        </p:nvGraphicFramePr>
        <p:xfrm>
          <a:off x="613317" y="1531933"/>
          <a:ext cx="8128419" cy="4669762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776329"/>
                <a:gridCol w="612674"/>
                <a:gridCol w="612674"/>
                <a:gridCol w="612674"/>
                <a:gridCol w="612674"/>
                <a:gridCol w="612674"/>
                <a:gridCol w="612674"/>
                <a:gridCol w="612674"/>
                <a:gridCol w="612674"/>
                <a:gridCol w="612674"/>
                <a:gridCol w="612674"/>
                <a:gridCol w="612674"/>
                <a:gridCol w="612674"/>
              </a:tblGrid>
              <a:tr h="618332">
                <a:tc>
                  <a:txBody>
                    <a:bodyPr/>
                    <a:lstStyle/>
                    <a:p>
                      <a:pPr>
                        <a:defRPr sz="1400">
                          <a:sym typeface="Proxima Nova Rg"/>
                        </a:defRPr>
                      </a:pPr>
                    </a:p>
                  </a:txBody>
                  <a:tcPr marL="45720" marR="45720" marT="45720" marB="4572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400">
                          <a:sym typeface="Proxima Nova Rg"/>
                        </a:rPr>
                        <a:t>Jan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400">
                          <a:sym typeface="Proxima Nova Rg"/>
                        </a:rPr>
                        <a:t>Feb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400">
                          <a:sym typeface="Proxima Nova Rg"/>
                        </a:rPr>
                        <a:t>Mar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400">
                          <a:sym typeface="Proxima Nova Rg"/>
                        </a:rPr>
                        <a:t>Apr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400">
                          <a:sym typeface="Proxima Nova Rg"/>
                        </a:rPr>
                        <a:t>May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400">
                          <a:sym typeface="Proxima Nova Rg"/>
                        </a:rPr>
                        <a:t>Jun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400">
                          <a:sym typeface="Proxima Nova Rg"/>
                        </a:rPr>
                        <a:t>Jul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400">
                          <a:sym typeface="Proxima Nova Rg"/>
                        </a:rPr>
                        <a:t>Aug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400">
                          <a:sym typeface="Proxima Nova Rg"/>
                        </a:rPr>
                        <a:t>Sep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400">
                          <a:sym typeface="Proxima Nova Rg"/>
                        </a:rPr>
                        <a:t>Oct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400">
                          <a:sym typeface="Proxima Nova Rg"/>
                        </a:rPr>
                        <a:t>Nov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400">
                          <a:sym typeface="Proxima Nova Rg"/>
                        </a:rPr>
                        <a:t>Dec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</a:tr>
              <a:tr h="4051429">
                <a:tc>
                  <a:txBody>
                    <a:bodyPr/>
                    <a:lstStyle/>
                    <a:p>
                      <a:pPr>
                        <a:defRPr sz="1400">
                          <a:sym typeface="Proxima Nova Rg"/>
                        </a:defRPr>
                      </a:pPr>
                    </a:p>
                  </a:txBody>
                  <a:tcPr marL="45720" marR="45720" marT="45720" marB="4572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sz="1400">
                          <a:sym typeface="Proxima Nova Rg"/>
                        </a:defRPr>
                      </a:pP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sz="1400">
                          <a:sym typeface="Proxima Nova Rg"/>
                        </a:defRPr>
                      </a:pP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sz="1400">
                          <a:sym typeface="Proxima Nova Rg"/>
                        </a:defRPr>
                      </a:pP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sz="1400">
                          <a:sym typeface="Proxima Nova Rg"/>
                        </a:defRPr>
                      </a:pP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sz="1400">
                          <a:sym typeface="Proxima Nova Rg"/>
                        </a:defRPr>
                      </a:pP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sz="1400">
                          <a:sym typeface="Proxima Nova Rg"/>
                        </a:defRPr>
                      </a:pP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sz="1400">
                          <a:sym typeface="Proxima Nova Rg"/>
                        </a:defRPr>
                      </a:pP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sz="1400">
                          <a:sym typeface="Proxima Nova Rg"/>
                        </a:defRPr>
                      </a:pP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sz="1400">
                          <a:sym typeface="Proxima Nova Rg"/>
                        </a:defRPr>
                      </a:pP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sz="1400">
                          <a:sym typeface="Proxima Nova Rg"/>
                        </a:defRPr>
                      </a:pP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sz="1400">
                          <a:sym typeface="Proxima Nova Rg"/>
                        </a:defRPr>
                      </a:pP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sz="1400">
                          <a:sym typeface="Proxima Nova Rg"/>
                        </a:defRPr>
                      </a:pP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407" name="Title Text"/>
          <p:cNvSpPr txBox="1"/>
          <p:nvPr>
            <p:ph type="title"/>
          </p:nvPr>
        </p:nvSpPr>
        <p:spPr>
          <a:xfrm>
            <a:off x="402269" y="495867"/>
            <a:ext cx="7978542" cy="76854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408" name="Body Level One…"/>
          <p:cNvSpPr txBox="1"/>
          <p:nvPr>
            <p:ph type="body" sz="quarter" idx="1"/>
          </p:nvPr>
        </p:nvSpPr>
        <p:spPr>
          <a:xfrm>
            <a:off x="402269" y="2009907"/>
            <a:ext cx="533401" cy="256735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90000"/>
              </a:lnSpc>
              <a:buClrTx/>
              <a:buSzTx/>
              <a:buFontTx/>
              <a:buNone/>
              <a:defRPr sz="1200">
                <a:solidFill>
                  <a:srgbClr val="006241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1pPr>
            <a:lvl2pPr marL="571500" indent="-114300">
              <a:lnSpc>
                <a:spcPct val="90000"/>
              </a:lnSpc>
              <a:buClrTx/>
              <a:buFontTx/>
              <a:defRPr sz="1200">
                <a:solidFill>
                  <a:srgbClr val="006241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2pPr>
            <a:lvl3pPr marL="1051560" indent="-137160">
              <a:lnSpc>
                <a:spcPct val="90000"/>
              </a:lnSpc>
              <a:buClrTx/>
              <a:buFontTx/>
              <a:defRPr sz="1200">
                <a:solidFill>
                  <a:srgbClr val="006241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3pPr>
            <a:lvl4pPr marL="1524000" indent="-152400">
              <a:lnSpc>
                <a:spcPct val="90000"/>
              </a:lnSpc>
              <a:buClrTx/>
              <a:buFontTx/>
              <a:defRPr sz="1200">
                <a:solidFill>
                  <a:srgbClr val="006241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4pPr>
            <a:lvl5pPr marL="1981200" indent="-152400">
              <a:lnSpc>
                <a:spcPct val="90000"/>
              </a:lnSpc>
              <a:buClrTx/>
              <a:buFontTx/>
              <a:defRPr sz="1200">
                <a:solidFill>
                  <a:srgbClr val="006241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9" name="Rectangle"/>
          <p:cNvSpPr/>
          <p:nvPr>
            <p:ph type="body" sz="quarter" idx="13"/>
          </p:nvPr>
        </p:nvSpPr>
        <p:spPr>
          <a:xfrm>
            <a:off x="1561170" y="3057175"/>
            <a:ext cx="2932772" cy="256734"/>
          </a:xfrm>
          <a:prstGeom prst="rect">
            <a:avLst/>
          </a:prstGeom>
          <a:solidFill>
            <a:srgbClr val="006241"/>
          </a:solidFill>
        </p:spPr>
        <p:txBody>
          <a:bodyPr anchor="ctr"/>
          <a:lstStyle/>
          <a:p>
            <a:pPr marL="0" indent="0" algn="ctr">
              <a:lnSpc>
                <a:spcPct val="90000"/>
              </a:lnSpc>
              <a:buClrTx/>
              <a:buSzTx/>
              <a:buFontTx/>
              <a:buNone/>
              <a:defRPr sz="1000">
                <a:solidFill>
                  <a:srgbClr val="FFFFFF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pPr>
          </a:p>
        </p:txBody>
      </p:sp>
      <p:sp>
        <p:nvSpPr>
          <p:cNvPr id="410" name="Rectangle"/>
          <p:cNvSpPr/>
          <p:nvPr>
            <p:ph type="body" sz="quarter" idx="14"/>
          </p:nvPr>
        </p:nvSpPr>
        <p:spPr>
          <a:xfrm>
            <a:off x="402269" y="2531360"/>
            <a:ext cx="533401" cy="256734"/>
          </a:xfrm>
          <a:prstGeom prst="rect">
            <a:avLst/>
          </a:prstGeom>
        </p:spPr>
        <p:txBody>
          <a:bodyPr anchor="ctr"/>
          <a:lstStyle/>
          <a:p>
            <a:pPr marL="0" indent="0">
              <a:lnSpc>
                <a:spcPct val="90000"/>
              </a:lnSpc>
              <a:buClrTx/>
              <a:buSzTx/>
              <a:buFontTx/>
              <a:buNone/>
              <a:defRPr sz="1200">
                <a:solidFill>
                  <a:srgbClr val="006241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pPr>
          </a:p>
        </p:txBody>
      </p:sp>
      <p:sp>
        <p:nvSpPr>
          <p:cNvPr id="411" name="Rectangle"/>
          <p:cNvSpPr/>
          <p:nvPr>
            <p:ph type="body" sz="quarter" idx="15"/>
          </p:nvPr>
        </p:nvSpPr>
        <p:spPr>
          <a:xfrm>
            <a:off x="3891776" y="3579402"/>
            <a:ext cx="2241395" cy="256734"/>
          </a:xfrm>
          <a:prstGeom prst="rect">
            <a:avLst/>
          </a:prstGeom>
          <a:solidFill>
            <a:srgbClr val="006241"/>
          </a:solidFill>
        </p:spPr>
        <p:txBody>
          <a:bodyPr anchor="ctr"/>
          <a:lstStyle/>
          <a:p>
            <a:pPr marL="0" indent="0" algn="ctr">
              <a:lnSpc>
                <a:spcPct val="90000"/>
              </a:lnSpc>
              <a:buClrTx/>
              <a:buSzTx/>
              <a:buFontTx/>
              <a:buNone/>
              <a:defRPr sz="1000">
                <a:solidFill>
                  <a:srgbClr val="FFFFFF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pPr>
          </a:p>
        </p:txBody>
      </p:sp>
      <p:sp>
        <p:nvSpPr>
          <p:cNvPr id="412" name="Rectangle"/>
          <p:cNvSpPr/>
          <p:nvPr>
            <p:ph type="body" sz="quarter" idx="16"/>
          </p:nvPr>
        </p:nvSpPr>
        <p:spPr>
          <a:xfrm>
            <a:off x="402269" y="3052811"/>
            <a:ext cx="533401" cy="256734"/>
          </a:xfrm>
          <a:prstGeom prst="rect">
            <a:avLst/>
          </a:prstGeom>
        </p:spPr>
        <p:txBody>
          <a:bodyPr anchor="ctr"/>
          <a:lstStyle/>
          <a:p>
            <a:pPr marL="0" indent="0">
              <a:lnSpc>
                <a:spcPct val="90000"/>
              </a:lnSpc>
              <a:buClrTx/>
              <a:buSzTx/>
              <a:buFontTx/>
              <a:buNone/>
              <a:defRPr sz="1200">
                <a:solidFill>
                  <a:srgbClr val="006241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pPr>
          </a:p>
        </p:txBody>
      </p:sp>
      <p:sp>
        <p:nvSpPr>
          <p:cNvPr id="413" name="Rectangle"/>
          <p:cNvSpPr/>
          <p:nvPr>
            <p:ph type="body" sz="quarter" idx="17"/>
          </p:nvPr>
        </p:nvSpPr>
        <p:spPr>
          <a:xfrm>
            <a:off x="2445022" y="4107362"/>
            <a:ext cx="5277199" cy="256734"/>
          </a:xfrm>
          <a:prstGeom prst="rect">
            <a:avLst/>
          </a:prstGeom>
          <a:solidFill>
            <a:srgbClr val="006241"/>
          </a:solidFill>
        </p:spPr>
        <p:txBody>
          <a:bodyPr anchor="ctr"/>
          <a:lstStyle/>
          <a:p>
            <a:pPr marL="0" indent="0" algn="ctr">
              <a:lnSpc>
                <a:spcPct val="90000"/>
              </a:lnSpc>
              <a:buClrTx/>
              <a:buSzTx/>
              <a:buFontTx/>
              <a:buNone/>
              <a:defRPr sz="1000">
                <a:solidFill>
                  <a:srgbClr val="FFFFFF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pPr>
          </a:p>
        </p:txBody>
      </p:sp>
      <p:sp>
        <p:nvSpPr>
          <p:cNvPr id="414" name="Rectangle"/>
          <p:cNvSpPr/>
          <p:nvPr>
            <p:ph type="body" sz="quarter" idx="18"/>
          </p:nvPr>
        </p:nvSpPr>
        <p:spPr>
          <a:xfrm>
            <a:off x="402269" y="3574264"/>
            <a:ext cx="533401" cy="256733"/>
          </a:xfrm>
          <a:prstGeom prst="rect">
            <a:avLst/>
          </a:prstGeom>
        </p:spPr>
        <p:txBody>
          <a:bodyPr anchor="ctr"/>
          <a:lstStyle/>
          <a:p>
            <a:pPr marL="0" indent="0">
              <a:lnSpc>
                <a:spcPct val="90000"/>
              </a:lnSpc>
              <a:buClrTx/>
              <a:buSzTx/>
              <a:buFontTx/>
              <a:buNone/>
              <a:defRPr sz="1200">
                <a:solidFill>
                  <a:srgbClr val="006241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pPr>
          </a:p>
        </p:txBody>
      </p:sp>
      <p:sp>
        <p:nvSpPr>
          <p:cNvPr id="415" name="Rectangle"/>
          <p:cNvSpPr/>
          <p:nvPr>
            <p:ph type="body" sz="quarter" idx="19"/>
          </p:nvPr>
        </p:nvSpPr>
        <p:spPr>
          <a:xfrm>
            <a:off x="4666784" y="4617168"/>
            <a:ext cx="3624148" cy="256734"/>
          </a:xfrm>
          <a:prstGeom prst="rect">
            <a:avLst/>
          </a:prstGeom>
          <a:solidFill>
            <a:srgbClr val="006241"/>
          </a:solidFill>
        </p:spPr>
        <p:txBody>
          <a:bodyPr anchor="ctr"/>
          <a:lstStyle/>
          <a:p>
            <a:pPr marL="0" indent="0" algn="ctr">
              <a:lnSpc>
                <a:spcPct val="90000"/>
              </a:lnSpc>
              <a:buClrTx/>
              <a:buSzTx/>
              <a:buFontTx/>
              <a:buNone/>
              <a:defRPr sz="1000">
                <a:solidFill>
                  <a:srgbClr val="FFFFFF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pPr>
          </a:p>
        </p:txBody>
      </p:sp>
      <p:sp>
        <p:nvSpPr>
          <p:cNvPr id="416" name="Rectangle"/>
          <p:cNvSpPr/>
          <p:nvPr>
            <p:ph type="body" sz="quarter" idx="20"/>
          </p:nvPr>
        </p:nvSpPr>
        <p:spPr>
          <a:xfrm>
            <a:off x="402269" y="4095715"/>
            <a:ext cx="533401" cy="256734"/>
          </a:xfrm>
          <a:prstGeom prst="rect">
            <a:avLst/>
          </a:prstGeom>
        </p:spPr>
        <p:txBody>
          <a:bodyPr anchor="ctr"/>
          <a:lstStyle/>
          <a:p>
            <a:pPr marL="0" indent="0">
              <a:lnSpc>
                <a:spcPct val="90000"/>
              </a:lnSpc>
              <a:buClrTx/>
              <a:buSzTx/>
              <a:buFontTx/>
              <a:buNone/>
              <a:defRPr sz="1200">
                <a:solidFill>
                  <a:srgbClr val="006241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pPr>
          </a:p>
        </p:txBody>
      </p:sp>
      <p:sp>
        <p:nvSpPr>
          <p:cNvPr id="417" name="Rectangle"/>
          <p:cNvSpPr/>
          <p:nvPr>
            <p:ph type="body" sz="quarter" idx="21"/>
          </p:nvPr>
        </p:nvSpPr>
        <p:spPr>
          <a:xfrm>
            <a:off x="1561170" y="5138620"/>
            <a:ext cx="3999726" cy="256734"/>
          </a:xfrm>
          <a:prstGeom prst="rect">
            <a:avLst/>
          </a:prstGeom>
          <a:solidFill>
            <a:srgbClr val="006241"/>
          </a:solidFill>
        </p:spPr>
        <p:txBody>
          <a:bodyPr anchor="ctr"/>
          <a:lstStyle/>
          <a:p>
            <a:pPr marL="0" indent="0" algn="ctr">
              <a:lnSpc>
                <a:spcPct val="90000"/>
              </a:lnSpc>
              <a:buClrTx/>
              <a:buSzTx/>
              <a:buFontTx/>
              <a:buNone/>
              <a:defRPr sz="1000">
                <a:solidFill>
                  <a:srgbClr val="FFFFFF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pPr>
          </a:p>
        </p:txBody>
      </p:sp>
      <p:sp>
        <p:nvSpPr>
          <p:cNvPr id="418" name="Rectangle"/>
          <p:cNvSpPr/>
          <p:nvPr>
            <p:ph type="body" sz="quarter" idx="22"/>
          </p:nvPr>
        </p:nvSpPr>
        <p:spPr>
          <a:xfrm>
            <a:off x="402269" y="5660073"/>
            <a:ext cx="533401" cy="256734"/>
          </a:xfrm>
          <a:prstGeom prst="rect">
            <a:avLst/>
          </a:prstGeom>
        </p:spPr>
        <p:txBody>
          <a:bodyPr anchor="ctr"/>
          <a:lstStyle/>
          <a:p>
            <a:pPr marL="0" indent="0">
              <a:lnSpc>
                <a:spcPct val="90000"/>
              </a:lnSpc>
              <a:buClrTx/>
              <a:buSzTx/>
              <a:buFontTx/>
              <a:buNone/>
              <a:defRPr sz="1200">
                <a:solidFill>
                  <a:srgbClr val="006241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pPr>
          </a:p>
        </p:txBody>
      </p:sp>
      <p:sp>
        <p:nvSpPr>
          <p:cNvPr id="419" name="Rectangle"/>
          <p:cNvSpPr/>
          <p:nvPr>
            <p:ph type="body" sz="quarter" idx="23"/>
          </p:nvPr>
        </p:nvSpPr>
        <p:spPr>
          <a:xfrm>
            <a:off x="3451302" y="5660073"/>
            <a:ext cx="4839630" cy="256734"/>
          </a:xfrm>
          <a:prstGeom prst="rect">
            <a:avLst/>
          </a:prstGeom>
          <a:solidFill>
            <a:srgbClr val="006241"/>
          </a:solidFill>
        </p:spPr>
        <p:txBody>
          <a:bodyPr anchor="ctr"/>
          <a:lstStyle/>
          <a:p>
            <a:pPr marL="0" indent="0" algn="ctr">
              <a:lnSpc>
                <a:spcPct val="90000"/>
              </a:lnSpc>
              <a:buClrTx/>
              <a:buSzTx/>
              <a:buFontTx/>
              <a:buNone/>
              <a:defRPr sz="1000">
                <a:solidFill>
                  <a:srgbClr val="FFFFFF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pPr>
          </a:p>
        </p:txBody>
      </p:sp>
      <p:sp>
        <p:nvSpPr>
          <p:cNvPr id="420" name="Rectangle"/>
          <p:cNvSpPr/>
          <p:nvPr>
            <p:ph type="body" sz="quarter" idx="24"/>
          </p:nvPr>
        </p:nvSpPr>
        <p:spPr>
          <a:xfrm>
            <a:off x="402269" y="4617168"/>
            <a:ext cx="533401" cy="256734"/>
          </a:xfrm>
          <a:prstGeom prst="rect">
            <a:avLst/>
          </a:prstGeom>
        </p:spPr>
        <p:txBody>
          <a:bodyPr anchor="ctr"/>
          <a:lstStyle/>
          <a:p>
            <a:pPr marL="0" indent="0">
              <a:lnSpc>
                <a:spcPct val="90000"/>
              </a:lnSpc>
              <a:buClrTx/>
              <a:buSzTx/>
              <a:buFontTx/>
              <a:buNone/>
              <a:defRPr sz="1200">
                <a:solidFill>
                  <a:srgbClr val="006241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pPr>
          </a:p>
        </p:txBody>
      </p:sp>
      <p:sp>
        <p:nvSpPr>
          <p:cNvPr id="421" name="Rectangle"/>
          <p:cNvSpPr/>
          <p:nvPr>
            <p:ph type="body" sz="quarter" idx="25"/>
          </p:nvPr>
        </p:nvSpPr>
        <p:spPr>
          <a:xfrm>
            <a:off x="402269" y="5138620"/>
            <a:ext cx="533401" cy="256734"/>
          </a:xfrm>
          <a:prstGeom prst="rect">
            <a:avLst/>
          </a:prstGeom>
        </p:spPr>
        <p:txBody>
          <a:bodyPr anchor="ctr"/>
          <a:lstStyle/>
          <a:p>
            <a:pPr marL="0" indent="0">
              <a:lnSpc>
                <a:spcPct val="90000"/>
              </a:lnSpc>
              <a:buClrTx/>
              <a:buSzTx/>
              <a:buFontTx/>
              <a:buNone/>
              <a:defRPr sz="1200">
                <a:solidFill>
                  <a:srgbClr val="006241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pPr>
          </a:p>
        </p:txBody>
      </p:sp>
      <p:sp>
        <p:nvSpPr>
          <p:cNvPr id="422" name="Rectangle"/>
          <p:cNvSpPr/>
          <p:nvPr>
            <p:ph type="body" sz="quarter" idx="26"/>
          </p:nvPr>
        </p:nvSpPr>
        <p:spPr>
          <a:xfrm>
            <a:off x="2564780" y="2544220"/>
            <a:ext cx="4243040" cy="256734"/>
          </a:xfrm>
          <a:prstGeom prst="rect">
            <a:avLst/>
          </a:prstGeom>
          <a:solidFill>
            <a:srgbClr val="006241"/>
          </a:solidFill>
        </p:spPr>
        <p:txBody>
          <a:bodyPr anchor="ctr"/>
          <a:lstStyle/>
          <a:p>
            <a:pPr marL="0" indent="0" algn="ctr">
              <a:lnSpc>
                <a:spcPct val="90000"/>
              </a:lnSpc>
              <a:buClrTx/>
              <a:buSzTx/>
              <a:buFontTx/>
              <a:buNone/>
              <a:defRPr sz="1000">
                <a:solidFill>
                  <a:srgbClr val="FFFFFF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pPr>
          </a:p>
        </p:txBody>
      </p:sp>
      <p:sp>
        <p:nvSpPr>
          <p:cNvPr id="423" name="Rectangle"/>
          <p:cNvSpPr/>
          <p:nvPr>
            <p:ph type="body" sz="quarter" idx="27"/>
          </p:nvPr>
        </p:nvSpPr>
        <p:spPr>
          <a:xfrm>
            <a:off x="1401269" y="2016693"/>
            <a:ext cx="3207971" cy="256734"/>
          </a:xfrm>
          <a:prstGeom prst="rect">
            <a:avLst/>
          </a:prstGeom>
          <a:solidFill>
            <a:srgbClr val="006241"/>
          </a:solidFill>
        </p:spPr>
        <p:txBody>
          <a:bodyPr anchor="ctr"/>
          <a:lstStyle/>
          <a:p>
            <a:pPr marL="0" indent="0" algn="ctr">
              <a:lnSpc>
                <a:spcPct val="90000"/>
              </a:lnSpc>
              <a:buClrTx/>
              <a:buSzTx/>
              <a:buFontTx/>
              <a:buNone/>
              <a:defRPr sz="1000">
                <a:solidFill>
                  <a:srgbClr val="FFFFFF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pPr>
          </a:p>
        </p:txBody>
      </p:sp>
      <p:sp>
        <p:nvSpPr>
          <p:cNvPr id="42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25" name="Line"/>
          <p:cNvSpPr/>
          <p:nvPr/>
        </p:nvSpPr>
        <p:spPr>
          <a:xfrm>
            <a:off x="8518759" y="625958"/>
            <a:ext cx="1" cy="232323"/>
          </a:xfrm>
          <a:prstGeom prst="line">
            <a:avLst/>
          </a:prstGeom>
          <a:ln w="12700">
            <a:solidFill>
              <a:srgbClr val="70B207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426" name="Rectangle"/>
          <p:cNvSpPr/>
          <p:nvPr/>
        </p:nvSpPr>
        <p:spPr>
          <a:xfrm>
            <a:off x="0" y="6466113"/>
            <a:ext cx="9144000" cy="391887"/>
          </a:xfrm>
          <a:prstGeom prst="rect">
            <a:avLst/>
          </a:prstGeom>
          <a:solidFill>
            <a:srgbClr val="00624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27" name="© UAB. All Rights Reserved."/>
          <p:cNvSpPr txBox="1"/>
          <p:nvPr/>
        </p:nvSpPr>
        <p:spPr>
          <a:xfrm>
            <a:off x="7955345" y="6679131"/>
            <a:ext cx="78638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r">
              <a:defRPr sz="5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© UAB. All Rights Reserved.</a:t>
            </a:r>
          </a:p>
        </p:txBody>
      </p:sp>
      <p:pic>
        <p:nvPicPr>
          <p:cNvPr id="428" name="image6.png" descr="image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3225" y="6593267"/>
            <a:ext cx="1763517" cy="1533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 lIns="45719" tIns="45719" rIns="45719" bIns="45719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43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37" name="Line"/>
          <p:cNvSpPr/>
          <p:nvPr/>
        </p:nvSpPr>
        <p:spPr>
          <a:xfrm>
            <a:off x="8518759" y="625958"/>
            <a:ext cx="1" cy="232323"/>
          </a:xfrm>
          <a:prstGeom prst="line">
            <a:avLst/>
          </a:prstGeom>
          <a:ln w="12700">
            <a:solidFill>
              <a:srgbClr val="70B207"/>
            </a:solidFill>
            <a:miter/>
          </a:ln>
        </p:spPr>
        <p:txBody>
          <a:bodyPr lIns="45719" rIns="45719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Facts - Separ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Body Level One…"/>
          <p:cNvSpPr txBox="1"/>
          <p:nvPr>
            <p:ph type="body" sz="quarter" idx="1"/>
          </p:nvPr>
        </p:nvSpPr>
        <p:spPr>
          <a:xfrm>
            <a:off x="401571" y="5841107"/>
            <a:ext cx="2565700" cy="173931"/>
          </a:xfrm>
          <a:prstGeom prst="rect">
            <a:avLst/>
          </a:prstGeom>
          <a:solidFill>
            <a:schemeClr val="accent5"/>
          </a:solidFill>
        </p:spPr>
        <p:txBody>
          <a:bodyPr anchor="ctr"/>
          <a:lstStyle>
            <a:lvl1pPr marL="0" indent="0">
              <a:lnSpc>
                <a:spcPct val="90000"/>
              </a:lnSpc>
              <a:buClrTx/>
              <a:buSzTx/>
              <a:buFontTx/>
              <a:buNone/>
              <a:defRPr b="1" sz="800">
                <a:solidFill>
                  <a:schemeClr val="accent5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lvl1pPr>
            <a:lvl2pPr marL="0" indent="342900">
              <a:lnSpc>
                <a:spcPct val="90000"/>
              </a:lnSpc>
              <a:buClrTx/>
              <a:buSzTx/>
              <a:buFontTx/>
              <a:buNone/>
              <a:defRPr b="1" sz="800">
                <a:solidFill>
                  <a:schemeClr val="accent5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lvl2pPr>
            <a:lvl3pPr marL="0" indent="685800">
              <a:lnSpc>
                <a:spcPct val="90000"/>
              </a:lnSpc>
              <a:buClrTx/>
              <a:buSzTx/>
              <a:buFontTx/>
              <a:buNone/>
              <a:defRPr b="1" sz="800">
                <a:solidFill>
                  <a:schemeClr val="accent5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lvl3pPr>
            <a:lvl4pPr marL="0" indent="1028700">
              <a:lnSpc>
                <a:spcPct val="90000"/>
              </a:lnSpc>
              <a:buClrTx/>
              <a:buSzTx/>
              <a:buFontTx/>
              <a:buNone/>
              <a:defRPr b="1" sz="800">
                <a:solidFill>
                  <a:schemeClr val="accent5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lvl4pPr>
            <a:lvl5pPr marL="0" indent="1371600">
              <a:lnSpc>
                <a:spcPct val="90000"/>
              </a:lnSpc>
              <a:buClrTx/>
              <a:buSzTx/>
              <a:buFontTx/>
              <a:buNone/>
              <a:defRPr b="1" sz="800">
                <a:solidFill>
                  <a:schemeClr val="accent5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45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 lIns="45719" tIns="45719" rIns="45719" bIns="45719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446" name="Rectangle"/>
          <p:cNvSpPr/>
          <p:nvPr>
            <p:ph type="body" sz="quarter" idx="13"/>
          </p:nvPr>
        </p:nvSpPr>
        <p:spPr>
          <a:xfrm>
            <a:off x="401571" y="2442410"/>
            <a:ext cx="2565700" cy="3420001"/>
          </a:xfrm>
          <a:prstGeom prst="rect">
            <a:avLst/>
          </a:prstGeom>
          <a:solidFill>
            <a:srgbClr val="006241"/>
          </a:solidFill>
        </p:spPr>
        <p:txBody>
          <a:bodyPr/>
          <a:lstStyle/>
          <a:p>
            <a:pPr marL="0" indent="0">
              <a:lnSpc>
                <a:spcPct val="90000"/>
              </a:lnSpc>
              <a:buClrTx/>
              <a:buSzTx/>
              <a:buFontTx/>
              <a:buNone/>
              <a:defRPr sz="1300">
                <a:solidFill>
                  <a:srgbClr val="FFFFFF"/>
                </a:solidFill>
              </a:defRPr>
            </a:pPr>
          </a:p>
        </p:txBody>
      </p:sp>
      <p:sp>
        <p:nvSpPr>
          <p:cNvPr id="447" name="Rectangle"/>
          <p:cNvSpPr/>
          <p:nvPr>
            <p:ph type="body" sz="quarter" idx="14"/>
          </p:nvPr>
        </p:nvSpPr>
        <p:spPr>
          <a:xfrm>
            <a:off x="401571" y="1652336"/>
            <a:ext cx="2565700" cy="790075"/>
          </a:xfrm>
          <a:prstGeom prst="rect">
            <a:avLst/>
          </a:prstGeom>
          <a:solidFill>
            <a:srgbClr val="70B207"/>
          </a:solidFill>
        </p:spPr>
        <p:txBody>
          <a:bodyPr anchor="ctr"/>
          <a:lstStyle/>
          <a:p>
            <a:pPr marL="0" indent="0">
              <a:lnSpc>
                <a:spcPct val="90000"/>
              </a:lnSpc>
              <a:buClrTx/>
              <a:buSzTx/>
              <a:buFontTx/>
              <a:buNone/>
              <a:defRPr sz="1300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pPr>
          </a:p>
        </p:txBody>
      </p:sp>
      <p:sp>
        <p:nvSpPr>
          <p:cNvPr id="448" name="Rectangle"/>
          <p:cNvSpPr/>
          <p:nvPr>
            <p:ph type="body" sz="quarter" idx="15"/>
          </p:nvPr>
        </p:nvSpPr>
        <p:spPr>
          <a:xfrm>
            <a:off x="3292021" y="1652336"/>
            <a:ext cx="2565700" cy="790075"/>
          </a:xfrm>
          <a:prstGeom prst="rect">
            <a:avLst/>
          </a:prstGeom>
          <a:solidFill>
            <a:srgbClr val="70B207"/>
          </a:solidFill>
        </p:spPr>
        <p:txBody>
          <a:bodyPr anchor="ctr"/>
          <a:lstStyle/>
          <a:p>
            <a:pPr marL="0" indent="0">
              <a:lnSpc>
                <a:spcPct val="90000"/>
              </a:lnSpc>
              <a:buClrTx/>
              <a:buSzTx/>
              <a:buFontTx/>
              <a:buNone/>
              <a:defRPr sz="1300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pPr>
          </a:p>
        </p:txBody>
      </p:sp>
      <p:sp>
        <p:nvSpPr>
          <p:cNvPr id="449" name="Rectangle"/>
          <p:cNvSpPr/>
          <p:nvPr>
            <p:ph type="body" sz="quarter" idx="16"/>
          </p:nvPr>
        </p:nvSpPr>
        <p:spPr>
          <a:xfrm>
            <a:off x="6178949" y="1652336"/>
            <a:ext cx="2565700" cy="790075"/>
          </a:xfrm>
          <a:prstGeom prst="rect">
            <a:avLst/>
          </a:prstGeom>
          <a:solidFill>
            <a:srgbClr val="70B207"/>
          </a:solidFill>
        </p:spPr>
        <p:txBody>
          <a:bodyPr anchor="ctr"/>
          <a:lstStyle/>
          <a:p>
            <a:pPr marL="0" indent="0">
              <a:lnSpc>
                <a:spcPct val="90000"/>
              </a:lnSpc>
              <a:buClrTx/>
              <a:buSzTx/>
              <a:buFontTx/>
              <a:buNone/>
              <a:defRPr sz="1300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pPr>
          </a:p>
        </p:txBody>
      </p:sp>
      <p:sp>
        <p:nvSpPr>
          <p:cNvPr id="450" name="Rectangle"/>
          <p:cNvSpPr/>
          <p:nvPr>
            <p:ph type="body" sz="quarter" idx="17"/>
          </p:nvPr>
        </p:nvSpPr>
        <p:spPr>
          <a:xfrm>
            <a:off x="3292021" y="5841107"/>
            <a:ext cx="2565700" cy="173931"/>
          </a:xfrm>
          <a:prstGeom prst="rect">
            <a:avLst/>
          </a:prstGeom>
          <a:solidFill>
            <a:schemeClr val="accent5"/>
          </a:solidFill>
        </p:spPr>
        <p:txBody>
          <a:bodyPr anchor="ctr"/>
          <a:lstStyle/>
          <a:p>
            <a:pPr marL="0" indent="0">
              <a:lnSpc>
                <a:spcPct val="90000"/>
              </a:lnSpc>
              <a:buClrTx/>
              <a:buSzTx/>
              <a:buFontTx/>
              <a:buNone/>
              <a:defRPr b="1" sz="800">
                <a:solidFill>
                  <a:schemeClr val="accent5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pPr>
          </a:p>
        </p:txBody>
      </p:sp>
      <p:sp>
        <p:nvSpPr>
          <p:cNvPr id="451" name="Rectangle"/>
          <p:cNvSpPr/>
          <p:nvPr>
            <p:ph type="body" sz="quarter" idx="18"/>
          </p:nvPr>
        </p:nvSpPr>
        <p:spPr>
          <a:xfrm>
            <a:off x="6178949" y="5841107"/>
            <a:ext cx="2565700" cy="173931"/>
          </a:xfrm>
          <a:prstGeom prst="rect">
            <a:avLst/>
          </a:prstGeom>
          <a:solidFill>
            <a:schemeClr val="accent5"/>
          </a:solidFill>
        </p:spPr>
        <p:txBody>
          <a:bodyPr anchor="ctr"/>
          <a:lstStyle/>
          <a:p>
            <a:pPr marL="0" indent="0">
              <a:lnSpc>
                <a:spcPct val="90000"/>
              </a:lnSpc>
              <a:buClrTx/>
              <a:buSzTx/>
              <a:buFontTx/>
              <a:buNone/>
              <a:defRPr b="1" sz="800">
                <a:solidFill>
                  <a:schemeClr val="accent5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pPr>
          </a:p>
        </p:txBody>
      </p:sp>
      <p:sp>
        <p:nvSpPr>
          <p:cNvPr id="452" name="Rectangle"/>
          <p:cNvSpPr/>
          <p:nvPr>
            <p:ph type="body" sz="quarter" idx="19"/>
          </p:nvPr>
        </p:nvSpPr>
        <p:spPr>
          <a:xfrm>
            <a:off x="3292021" y="2442410"/>
            <a:ext cx="2565700" cy="3420002"/>
          </a:xfrm>
          <a:prstGeom prst="rect">
            <a:avLst/>
          </a:prstGeom>
          <a:solidFill>
            <a:srgbClr val="006241"/>
          </a:solidFill>
        </p:spPr>
        <p:txBody>
          <a:bodyPr/>
          <a:lstStyle/>
          <a:p>
            <a:pPr marL="0" indent="0">
              <a:lnSpc>
                <a:spcPct val="90000"/>
              </a:lnSpc>
              <a:buClrTx/>
              <a:buSzTx/>
              <a:buFontTx/>
              <a:buNone/>
              <a:defRPr sz="1300">
                <a:solidFill>
                  <a:srgbClr val="FFFFFF"/>
                </a:solidFill>
              </a:defRPr>
            </a:pPr>
          </a:p>
        </p:txBody>
      </p:sp>
      <p:sp>
        <p:nvSpPr>
          <p:cNvPr id="453" name="Rectangle"/>
          <p:cNvSpPr/>
          <p:nvPr>
            <p:ph type="body" sz="quarter" idx="20"/>
          </p:nvPr>
        </p:nvSpPr>
        <p:spPr>
          <a:xfrm>
            <a:off x="6178949" y="2442410"/>
            <a:ext cx="2565700" cy="3420002"/>
          </a:xfrm>
          <a:prstGeom prst="rect">
            <a:avLst/>
          </a:prstGeom>
          <a:solidFill>
            <a:srgbClr val="006241"/>
          </a:solidFill>
        </p:spPr>
        <p:txBody>
          <a:bodyPr/>
          <a:lstStyle/>
          <a:p>
            <a:pPr marL="0" indent="0">
              <a:lnSpc>
                <a:spcPct val="90000"/>
              </a:lnSpc>
              <a:buClrTx/>
              <a:buSzTx/>
              <a:buFontTx/>
              <a:buNone/>
              <a:defRPr sz="1300">
                <a:solidFill>
                  <a:srgbClr val="FFFFFF"/>
                </a:solidFill>
              </a:defRPr>
            </a:pPr>
          </a:p>
        </p:txBody>
      </p:sp>
      <p:sp>
        <p:nvSpPr>
          <p:cNvPr id="45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Facts - 4 Rela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3" name="Group"/>
          <p:cNvGrpSpPr/>
          <p:nvPr/>
        </p:nvGrpSpPr>
        <p:grpSpPr>
          <a:xfrm>
            <a:off x="407193" y="1665288"/>
            <a:ext cx="4223738" cy="2052001"/>
            <a:chOff x="0" y="0"/>
            <a:chExt cx="4223736" cy="2051999"/>
          </a:xfrm>
        </p:grpSpPr>
        <p:sp>
          <p:nvSpPr>
            <p:cNvPr id="461" name="Rectangle"/>
            <p:cNvSpPr/>
            <p:nvPr/>
          </p:nvSpPr>
          <p:spPr>
            <a:xfrm>
              <a:off x="-1" y="0"/>
              <a:ext cx="4073211" cy="2052000"/>
            </a:xfrm>
            <a:prstGeom prst="rect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3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62" name="Triangle"/>
            <p:cNvSpPr/>
            <p:nvPr/>
          </p:nvSpPr>
          <p:spPr>
            <a:xfrm rot="5400000">
              <a:off x="4018520" y="266940"/>
              <a:ext cx="252001" cy="158433"/>
            </a:xfrm>
            <a:prstGeom prst="triangle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300">
                  <a:solidFill>
                    <a:srgbClr val="FFFFFF"/>
                  </a:solidFill>
                </a:defRPr>
              </a:pPr>
            </a:p>
          </p:txBody>
        </p:sp>
      </p:grpSp>
      <p:grpSp>
        <p:nvGrpSpPr>
          <p:cNvPr id="466" name="Group"/>
          <p:cNvGrpSpPr/>
          <p:nvPr/>
        </p:nvGrpSpPr>
        <p:grpSpPr>
          <a:xfrm>
            <a:off x="4670740" y="1665287"/>
            <a:ext cx="4073211" cy="2247808"/>
            <a:chOff x="0" y="0"/>
            <a:chExt cx="4073209" cy="2247806"/>
          </a:xfrm>
        </p:grpSpPr>
        <p:sp>
          <p:nvSpPr>
            <p:cNvPr id="464" name="Rectangle"/>
            <p:cNvSpPr/>
            <p:nvPr/>
          </p:nvSpPr>
          <p:spPr>
            <a:xfrm>
              <a:off x="0" y="-1"/>
              <a:ext cx="4073210" cy="2059041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3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65" name="Triangle"/>
            <p:cNvSpPr/>
            <p:nvPr/>
          </p:nvSpPr>
          <p:spPr>
            <a:xfrm rot="10800000">
              <a:off x="3697380" y="2042867"/>
              <a:ext cx="187916" cy="204940"/>
            </a:xfrm>
            <a:prstGeom prst="triangl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300">
                  <a:solidFill>
                    <a:srgbClr val="FFFFFF"/>
                  </a:solidFill>
                </a:defRPr>
              </a:pPr>
            </a:p>
          </p:txBody>
        </p:sp>
      </p:grpSp>
      <p:grpSp>
        <p:nvGrpSpPr>
          <p:cNvPr id="469" name="Group"/>
          <p:cNvGrpSpPr/>
          <p:nvPr/>
        </p:nvGrpSpPr>
        <p:grpSpPr>
          <a:xfrm>
            <a:off x="407193" y="3749587"/>
            <a:ext cx="4073211" cy="2287959"/>
            <a:chOff x="0" y="0"/>
            <a:chExt cx="4073209" cy="2287958"/>
          </a:xfrm>
        </p:grpSpPr>
        <p:sp>
          <p:nvSpPr>
            <p:cNvPr id="467" name="Rectangle"/>
            <p:cNvSpPr/>
            <p:nvPr/>
          </p:nvSpPr>
          <p:spPr>
            <a:xfrm rot="10800000">
              <a:off x="0" y="192138"/>
              <a:ext cx="4073210" cy="2095821"/>
            </a:xfrm>
            <a:prstGeom prst="rect">
              <a:avLst/>
            </a:pr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3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68" name="Triangle"/>
            <p:cNvSpPr/>
            <p:nvPr/>
          </p:nvSpPr>
          <p:spPr>
            <a:xfrm>
              <a:off x="187914" y="0"/>
              <a:ext cx="187916" cy="208600"/>
            </a:xfrm>
            <a:prstGeom prst="triangle">
              <a:avLst/>
            </a:pr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300">
                  <a:solidFill>
                    <a:srgbClr val="FFFFFF"/>
                  </a:solidFill>
                </a:defRPr>
              </a:pPr>
            </a:p>
          </p:txBody>
        </p:sp>
      </p:grpSp>
      <p:grpSp>
        <p:nvGrpSpPr>
          <p:cNvPr id="472" name="Group"/>
          <p:cNvGrpSpPr/>
          <p:nvPr/>
        </p:nvGrpSpPr>
        <p:grpSpPr>
          <a:xfrm>
            <a:off x="4523221" y="3939988"/>
            <a:ext cx="4220730" cy="2097559"/>
            <a:chOff x="0" y="0"/>
            <a:chExt cx="4220728" cy="2097557"/>
          </a:xfrm>
        </p:grpSpPr>
        <p:sp>
          <p:nvSpPr>
            <p:cNvPr id="470" name="Rectangle"/>
            <p:cNvSpPr/>
            <p:nvPr/>
          </p:nvSpPr>
          <p:spPr>
            <a:xfrm rot="10800000">
              <a:off x="147519" y="-1"/>
              <a:ext cx="4073210" cy="2097559"/>
            </a:xfrm>
            <a:prstGeom prst="rect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3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71" name="Triangle"/>
            <p:cNvSpPr/>
            <p:nvPr/>
          </p:nvSpPr>
          <p:spPr>
            <a:xfrm rot="16200000">
              <a:off x="-49582" y="1664501"/>
              <a:ext cx="257596" cy="158433"/>
            </a:xfrm>
            <a:prstGeom prst="triangle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3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473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 lIns="45719" tIns="45719" rIns="45719" bIns="45719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474" name="Body Level One…"/>
          <p:cNvSpPr txBox="1"/>
          <p:nvPr>
            <p:ph type="body" sz="quarter" idx="1"/>
          </p:nvPr>
        </p:nvSpPr>
        <p:spPr>
          <a:xfrm>
            <a:off x="736710" y="2024620"/>
            <a:ext cx="3414177" cy="1333336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90000"/>
              </a:lnSpc>
              <a:buClrTx/>
              <a:buSzTx/>
              <a:buFontTx/>
              <a:buNone/>
              <a:defRPr sz="1300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1pPr>
            <a:lvl2pPr marL="0" indent="342900">
              <a:lnSpc>
                <a:spcPct val="90000"/>
              </a:lnSpc>
              <a:buClrTx/>
              <a:buSzTx/>
              <a:buFontTx/>
              <a:buNone/>
              <a:defRPr sz="1300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2pPr>
            <a:lvl3pPr marL="0" indent="685800">
              <a:lnSpc>
                <a:spcPct val="90000"/>
              </a:lnSpc>
              <a:buClrTx/>
              <a:buSzTx/>
              <a:buFontTx/>
              <a:buNone/>
              <a:defRPr sz="1300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3pPr>
            <a:lvl4pPr marL="0" indent="1028700">
              <a:lnSpc>
                <a:spcPct val="90000"/>
              </a:lnSpc>
              <a:buClrTx/>
              <a:buSzTx/>
              <a:buFontTx/>
              <a:buNone/>
              <a:defRPr sz="1300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4pPr>
            <a:lvl5pPr marL="0" indent="1371600">
              <a:lnSpc>
                <a:spcPct val="90000"/>
              </a:lnSpc>
              <a:buClrTx/>
              <a:buSzTx/>
              <a:buFontTx/>
              <a:buNone/>
              <a:defRPr sz="1300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75" name="Rectangle"/>
          <p:cNvSpPr/>
          <p:nvPr>
            <p:ph type="body" sz="quarter" idx="13"/>
          </p:nvPr>
        </p:nvSpPr>
        <p:spPr>
          <a:xfrm>
            <a:off x="5000257" y="2024620"/>
            <a:ext cx="3414177" cy="1333336"/>
          </a:xfrm>
          <a:prstGeom prst="rect">
            <a:avLst/>
          </a:prstGeom>
        </p:spPr>
        <p:txBody>
          <a:bodyPr anchor="ctr"/>
          <a:lstStyle/>
          <a:p>
            <a:pPr marL="0" indent="0">
              <a:lnSpc>
                <a:spcPct val="90000"/>
              </a:lnSpc>
              <a:buClrTx/>
              <a:buSzTx/>
              <a:buFontTx/>
              <a:buNone/>
              <a:defRPr sz="1300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pPr>
          </a:p>
        </p:txBody>
      </p:sp>
      <p:sp>
        <p:nvSpPr>
          <p:cNvPr id="476" name="Rectangle"/>
          <p:cNvSpPr/>
          <p:nvPr>
            <p:ph type="body" sz="quarter" idx="14"/>
          </p:nvPr>
        </p:nvSpPr>
        <p:spPr>
          <a:xfrm>
            <a:off x="736709" y="4344877"/>
            <a:ext cx="3414178" cy="1333335"/>
          </a:xfrm>
          <a:prstGeom prst="rect">
            <a:avLst/>
          </a:prstGeom>
        </p:spPr>
        <p:txBody>
          <a:bodyPr anchor="ctr"/>
          <a:lstStyle/>
          <a:p>
            <a:pPr marL="0" indent="0">
              <a:lnSpc>
                <a:spcPct val="90000"/>
              </a:lnSpc>
              <a:buClrTx/>
              <a:buSzTx/>
              <a:buFontTx/>
              <a:buNone/>
              <a:defRPr sz="1300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pPr>
          </a:p>
        </p:txBody>
      </p:sp>
      <p:sp>
        <p:nvSpPr>
          <p:cNvPr id="477" name="Rectangle"/>
          <p:cNvSpPr/>
          <p:nvPr>
            <p:ph type="body" sz="quarter" idx="15"/>
          </p:nvPr>
        </p:nvSpPr>
        <p:spPr>
          <a:xfrm>
            <a:off x="5000257" y="4344877"/>
            <a:ext cx="3414177" cy="1333335"/>
          </a:xfrm>
          <a:prstGeom prst="rect">
            <a:avLst/>
          </a:prstGeom>
        </p:spPr>
        <p:txBody>
          <a:bodyPr anchor="ctr"/>
          <a:lstStyle/>
          <a:p>
            <a:pPr marL="0" indent="0">
              <a:lnSpc>
                <a:spcPct val="90000"/>
              </a:lnSpc>
              <a:buClrTx/>
              <a:buSzTx/>
              <a:buFontTx/>
              <a:buNone/>
              <a:defRPr sz="1300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pPr>
          </a:p>
        </p:txBody>
      </p:sp>
      <p:sp>
        <p:nvSpPr>
          <p:cNvPr id="47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79" name="Line"/>
          <p:cNvSpPr/>
          <p:nvPr/>
        </p:nvSpPr>
        <p:spPr>
          <a:xfrm>
            <a:off x="8518759" y="625958"/>
            <a:ext cx="1" cy="232323"/>
          </a:xfrm>
          <a:prstGeom prst="line">
            <a:avLst/>
          </a:prstGeom>
          <a:ln w="12700">
            <a:solidFill>
              <a:srgbClr val="70B207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480" name="Rectangle"/>
          <p:cNvSpPr/>
          <p:nvPr/>
        </p:nvSpPr>
        <p:spPr>
          <a:xfrm>
            <a:off x="0" y="6466113"/>
            <a:ext cx="9144000" cy="391887"/>
          </a:xfrm>
          <a:prstGeom prst="rect">
            <a:avLst/>
          </a:prstGeom>
          <a:solidFill>
            <a:srgbClr val="00624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81" name="© UAB. All Rights Reserved."/>
          <p:cNvSpPr txBox="1"/>
          <p:nvPr/>
        </p:nvSpPr>
        <p:spPr>
          <a:xfrm>
            <a:off x="7955345" y="6679131"/>
            <a:ext cx="78638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r">
              <a:defRPr sz="5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© UAB. All Rights Reserved.</a:t>
            </a:r>
          </a:p>
        </p:txBody>
      </p:sp>
      <p:pic>
        <p:nvPicPr>
          <p:cNvPr id="482" name="image6.png" descr="image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3225" y="6593267"/>
            <a:ext cx="1763517" cy="1533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Facts - 3 Rela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1" name="Group"/>
          <p:cNvGrpSpPr/>
          <p:nvPr/>
        </p:nvGrpSpPr>
        <p:grpSpPr>
          <a:xfrm>
            <a:off x="407193" y="1665288"/>
            <a:ext cx="4223738" cy="2052001"/>
            <a:chOff x="0" y="0"/>
            <a:chExt cx="4223736" cy="2051999"/>
          </a:xfrm>
        </p:grpSpPr>
        <p:sp>
          <p:nvSpPr>
            <p:cNvPr id="489" name="Rectangle"/>
            <p:cNvSpPr/>
            <p:nvPr/>
          </p:nvSpPr>
          <p:spPr>
            <a:xfrm>
              <a:off x="-1" y="0"/>
              <a:ext cx="4073211" cy="2052000"/>
            </a:xfrm>
            <a:prstGeom prst="rect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3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90" name="Triangle"/>
            <p:cNvSpPr/>
            <p:nvPr/>
          </p:nvSpPr>
          <p:spPr>
            <a:xfrm rot="5400000">
              <a:off x="4018520" y="1585992"/>
              <a:ext cx="252001" cy="158433"/>
            </a:xfrm>
            <a:prstGeom prst="triangle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300">
                  <a:solidFill>
                    <a:srgbClr val="FFFFFF"/>
                  </a:solidFill>
                </a:defRPr>
              </a:pPr>
            </a:p>
          </p:txBody>
        </p:sp>
      </p:grpSp>
      <p:grpSp>
        <p:nvGrpSpPr>
          <p:cNvPr id="494" name="Group"/>
          <p:cNvGrpSpPr/>
          <p:nvPr/>
        </p:nvGrpSpPr>
        <p:grpSpPr>
          <a:xfrm>
            <a:off x="4670740" y="1665287"/>
            <a:ext cx="4073211" cy="2247808"/>
            <a:chOff x="0" y="0"/>
            <a:chExt cx="4073209" cy="2247806"/>
          </a:xfrm>
        </p:grpSpPr>
        <p:sp>
          <p:nvSpPr>
            <p:cNvPr id="492" name="Rectangle"/>
            <p:cNvSpPr/>
            <p:nvPr/>
          </p:nvSpPr>
          <p:spPr>
            <a:xfrm>
              <a:off x="0" y="-1"/>
              <a:ext cx="4073210" cy="2059041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3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93" name="Triangle"/>
            <p:cNvSpPr/>
            <p:nvPr/>
          </p:nvSpPr>
          <p:spPr>
            <a:xfrm rot="10800000">
              <a:off x="190337" y="2042867"/>
              <a:ext cx="187915" cy="204940"/>
            </a:xfrm>
            <a:prstGeom prst="triangl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3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495" name="Rectangle"/>
          <p:cNvSpPr/>
          <p:nvPr/>
        </p:nvSpPr>
        <p:spPr>
          <a:xfrm rot="10800000">
            <a:off x="2598771" y="3985545"/>
            <a:ext cx="4073210" cy="2052001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</a:defRPr>
            </a:pPr>
          </a:p>
        </p:txBody>
      </p:sp>
      <p:sp>
        <p:nvSpPr>
          <p:cNvPr id="49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 lIns="45719" tIns="45719" rIns="45719" bIns="45719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497" name="Body Level One…"/>
          <p:cNvSpPr txBox="1"/>
          <p:nvPr>
            <p:ph type="body" sz="quarter" idx="1"/>
          </p:nvPr>
        </p:nvSpPr>
        <p:spPr>
          <a:xfrm>
            <a:off x="736710" y="2024620"/>
            <a:ext cx="3414177" cy="1333336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90000"/>
              </a:lnSpc>
              <a:buClrTx/>
              <a:buSzTx/>
              <a:buFontTx/>
              <a:buNone/>
              <a:defRPr sz="1300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1pPr>
            <a:lvl2pPr marL="0" indent="342900">
              <a:lnSpc>
                <a:spcPct val="90000"/>
              </a:lnSpc>
              <a:buClrTx/>
              <a:buSzTx/>
              <a:buFontTx/>
              <a:buNone/>
              <a:defRPr sz="1300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2pPr>
            <a:lvl3pPr marL="0" indent="685800">
              <a:lnSpc>
                <a:spcPct val="90000"/>
              </a:lnSpc>
              <a:buClrTx/>
              <a:buSzTx/>
              <a:buFontTx/>
              <a:buNone/>
              <a:defRPr sz="1300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3pPr>
            <a:lvl4pPr marL="0" indent="1028700">
              <a:lnSpc>
                <a:spcPct val="90000"/>
              </a:lnSpc>
              <a:buClrTx/>
              <a:buSzTx/>
              <a:buFontTx/>
              <a:buNone/>
              <a:defRPr sz="1300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4pPr>
            <a:lvl5pPr marL="0" indent="1371600">
              <a:lnSpc>
                <a:spcPct val="90000"/>
              </a:lnSpc>
              <a:buClrTx/>
              <a:buSzTx/>
              <a:buFontTx/>
              <a:buNone/>
              <a:defRPr sz="1300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98" name="Rectangle"/>
          <p:cNvSpPr/>
          <p:nvPr>
            <p:ph type="body" sz="quarter" idx="13"/>
          </p:nvPr>
        </p:nvSpPr>
        <p:spPr>
          <a:xfrm>
            <a:off x="5000257" y="2024620"/>
            <a:ext cx="3414177" cy="1333336"/>
          </a:xfrm>
          <a:prstGeom prst="rect">
            <a:avLst/>
          </a:prstGeom>
        </p:spPr>
        <p:txBody>
          <a:bodyPr anchor="ctr"/>
          <a:lstStyle/>
          <a:p>
            <a:pPr marL="0" indent="0">
              <a:lnSpc>
                <a:spcPct val="90000"/>
              </a:lnSpc>
              <a:buClrTx/>
              <a:buSzTx/>
              <a:buFontTx/>
              <a:buNone/>
              <a:defRPr sz="1300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pPr>
          </a:p>
        </p:txBody>
      </p:sp>
      <p:sp>
        <p:nvSpPr>
          <p:cNvPr id="499" name="Rectangle"/>
          <p:cNvSpPr/>
          <p:nvPr>
            <p:ph type="body" sz="quarter" idx="14"/>
          </p:nvPr>
        </p:nvSpPr>
        <p:spPr>
          <a:xfrm>
            <a:off x="2928287" y="4344877"/>
            <a:ext cx="3414178" cy="1333335"/>
          </a:xfrm>
          <a:prstGeom prst="rect">
            <a:avLst/>
          </a:prstGeom>
        </p:spPr>
        <p:txBody>
          <a:bodyPr anchor="ctr"/>
          <a:lstStyle/>
          <a:p>
            <a:pPr marL="0" indent="0">
              <a:lnSpc>
                <a:spcPct val="90000"/>
              </a:lnSpc>
              <a:buClrTx/>
              <a:buSzTx/>
              <a:buFontTx/>
              <a:buNone/>
              <a:defRPr sz="1300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pPr>
          </a:p>
        </p:txBody>
      </p:sp>
      <p:sp>
        <p:nvSpPr>
          <p:cNvPr id="500" name="Triangle"/>
          <p:cNvSpPr/>
          <p:nvPr/>
        </p:nvSpPr>
        <p:spPr>
          <a:xfrm>
            <a:off x="4094498" y="3779737"/>
            <a:ext cx="189001" cy="211245"/>
          </a:xfrm>
          <a:prstGeom prst="triangle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pPr>
          </a:p>
        </p:txBody>
      </p:sp>
      <p:sp>
        <p:nvSpPr>
          <p:cNvPr id="50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02" name="Line"/>
          <p:cNvSpPr/>
          <p:nvPr/>
        </p:nvSpPr>
        <p:spPr>
          <a:xfrm>
            <a:off x="8518759" y="625958"/>
            <a:ext cx="1" cy="232323"/>
          </a:xfrm>
          <a:prstGeom prst="line">
            <a:avLst/>
          </a:prstGeom>
          <a:ln w="12700">
            <a:solidFill>
              <a:srgbClr val="70B207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503" name="Rectangle"/>
          <p:cNvSpPr/>
          <p:nvPr/>
        </p:nvSpPr>
        <p:spPr>
          <a:xfrm>
            <a:off x="0" y="6466113"/>
            <a:ext cx="9144000" cy="391887"/>
          </a:xfrm>
          <a:prstGeom prst="rect">
            <a:avLst/>
          </a:prstGeom>
          <a:solidFill>
            <a:srgbClr val="00624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04" name="© UAB. All Rights Reserved."/>
          <p:cNvSpPr txBox="1"/>
          <p:nvPr/>
        </p:nvSpPr>
        <p:spPr>
          <a:xfrm>
            <a:off x="7955345" y="6679131"/>
            <a:ext cx="78638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r">
              <a:defRPr sz="5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© UAB. All Rights Reserved.</a:t>
            </a:r>
          </a:p>
        </p:txBody>
      </p:sp>
      <p:pic>
        <p:nvPicPr>
          <p:cNvPr id="505" name="image6.png" descr="image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3225" y="6593267"/>
            <a:ext cx="1763517" cy="1533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Facts - 1 Important + 2 Min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 lIns="45719" tIns="45719" rIns="45719" bIns="45719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513" name="Body Level One…"/>
          <p:cNvSpPr txBox="1"/>
          <p:nvPr>
            <p:ph type="body" sz="half" idx="1"/>
          </p:nvPr>
        </p:nvSpPr>
        <p:spPr>
          <a:xfrm>
            <a:off x="401571" y="1652338"/>
            <a:ext cx="4170430" cy="4362701"/>
          </a:xfrm>
          <a:prstGeom prst="rect">
            <a:avLst/>
          </a:prstGeom>
          <a:solidFill>
            <a:schemeClr val="accent1"/>
          </a:solidFill>
        </p:spPr>
        <p:txBody>
          <a:bodyPr lIns="279400" tIns="279400" rIns="279400" bIns="279400"/>
          <a:lstStyle>
            <a:lvl1pPr marL="0" indent="107999">
              <a:lnSpc>
                <a:spcPct val="90000"/>
              </a:lnSpc>
              <a:buClrTx/>
              <a:buSzTx/>
              <a:buFontTx/>
              <a:buNone/>
              <a:defRPr sz="1800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1pPr>
            <a:lvl2pPr marL="0" indent="450899">
              <a:lnSpc>
                <a:spcPct val="90000"/>
              </a:lnSpc>
              <a:buClrTx/>
              <a:buSzTx/>
              <a:buFontTx/>
              <a:buNone/>
              <a:defRPr sz="1800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2pPr>
            <a:lvl3pPr marL="0" indent="793799">
              <a:lnSpc>
                <a:spcPct val="90000"/>
              </a:lnSpc>
              <a:buClrTx/>
              <a:buSzTx/>
              <a:buFontTx/>
              <a:buNone/>
              <a:defRPr sz="1800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3pPr>
            <a:lvl4pPr marL="0" indent="1136699">
              <a:lnSpc>
                <a:spcPct val="90000"/>
              </a:lnSpc>
              <a:buClrTx/>
              <a:buSzTx/>
              <a:buFontTx/>
              <a:buNone/>
              <a:defRPr sz="1800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4pPr>
            <a:lvl5pPr marL="0" indent="1479599">
              <a:lnSpc>
                <a:spcPct val="90000"/>
              </a:lnSpc>
              <a:buClrTx/>
              <a:buSzTx/>
              <a:buFontTx/>
              <a:buNone/>
              <a:defRPr sz="1800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14" name="Rectangle"/>
          <p:cNvSpPr/>
          <p:nvPr>
            <p:ph type="body" sz="quarter" idx="13"/>
          </p:nvPr>
        </p:nvSpPr>
        <p:spPr>
          <a:xfrm>
            <a:off x="4827670" y="1652338"/>
            <a:ext cx="3913271" cy="2089485"/>
          </a:xfrm>
          <a:prstGeom prst="rect">
            <a:avLst/>
          </a:prstGeom>
          <a:solidFill>
            <a:srgbClr val="C7E4CE"/>
          </a:solidFill>
        </p:spPr>
        <p:txBody>
          <a:bodyPr lIns="279400" tIns="279400" rIns="279400" bIns="279400"/>
          <a:lstStyle/>
          <a:p>
            <a:pPr marL="0" indent="107999">
              <a:lnSpc>
                <a:spcPct val="90000"/>
              </a:lnSpc>
              <a:buClrTx/>
              <a:buSzTx/>
              <a:buFontTx/>
              <a:buNone/>
              <a:defRPr sz="1300">
                <a:solidFill>
                  <a:schemeClr val="accent1"/>
                </a:solidFill>
              </a:defRPr>
            </a:pPr>
          </a:p>
        </p:txBody>
      </p:sp>
      <p:sp>
        <p:nvSpPr>
          <p:cNvPr id="515" name="Rectangle"/>
          <p:cNvSpPr/>
          <p:nvPr>
            <p:ph type="body" sz="quarter" idx="14"/>
          </p:nvPr>
        </p:nvSpPr>
        <p:spPr>
          <a:xfrm>
            <a:off x="4827670" y="3925554"/>
            <a:ext cx="3913271" cy="2089485"/>
          </a:xfrm>
          <a:prstGeom prst="rect">
            <a:avLst/>
          </a:prstGeom>
          <a:solidFill>
            <a:srgbClr val="DDD5C2"/>
          </a:solidFill>
        </p:spPr>
        <p:txBody>
          <a:bodyPr lIns="279400" tIns="279400" rIns="279400" bIns="279400"/>
          <a:lstStyle/>
          <a:p>
            <a:pPr marL="0" indent="107999">
              <a:lnSpc>
                <a:spcPct val="90000"/>
              </a:lnSpc>
              <a:buClrTx/>
              <a:buSzTx/>
              <a:buFontTx/>
              <a:buNone/>
              <a:defRPr sz="1300">
                <a:solidFill>
                  <a:schemeClr val="accent1"/>
                </a:solidFill>
              </a:defRPr>
            </a:pPr>
          </a:p>
        </p:txBody>
      </p:sp>
      <p:sp>
        <p:nvSpPr>
          <p:cNvPr id="51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17" name="Rectangle"/>
          <p:cNvSpPr/>
          <p:nvPr>
            <p:ph type="body" sz="quarter" idx="15"/>
          </p:nvPr>
        </p:nvSpPr>
        <p:spPr>
          <a:xfrm>
            <a:off x="399600" y="5885727"/>
            <a:ext cx="4172400" cy="173931"/>
          </a:xfrm>
          <a:prstGeom prst="rect">
            <a:avLst/>
          </a:prstGeom>
          <a:solidFill>
            <a:schemeClr val="accent5"/>
          </a:solidFill>
        </p:spPr>
        <p:txBody>
          <a:bodyPr anchor="ctr"/>
          <a:lstStyle/>
          <a:p>
            <a:pPr marL="0" indent="0">
              <a:lnSpc>
                <a:spcPct val="90000"/>
              </a:lnSpc>
              <a:buClrTx/>
              <a:buSzTx/>
              <a:buFontTx/>
              <a:buNone/>
              <a:defRPr b="1" sz="1100">
                <a:solidFill>
                  <a:schemeClr val="accent5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Facts - 1 Important + 2 Rela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 lIns="45719" tIns="45719" rIns="45719" bIns="45719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5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26" name="Circle"/>
          <p:cNvSpPr/>
          <p:nvPr/>
        </p:nvSpPr>
        <p:spPr>
          <a:xfrm>
            <a:off x="472639" y="2193729"/>
            <a:ext cx="3258741" cy="3258741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pPr>
          </a:p>
        </p:txBody>
      </p:sp>
      <p:sp>
        <p:nvSpPr>
          <p:cNvPr id="527" name="Line"/>
          <p:cNvSpPr/>
          <p:nvPr/>
        </p:nvSpPr>
        <p:spPr>
          <a:xfrm>
            <a:off x="3094673" y="4864742"/>
            <a:ext cx="3686599" cy="1"/>
          </a:xfrm>
          <a:prstGeom prst="line">
            <a:avLst/>
          </a:prstGeom>
          <a:ln>
            <a:solidFill>
              <a:schemeClr val="accent1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528" name="Line"/>
          <p:cNvSpPr/>
          <p:nvPr/>
        </p:nvSpPr>
        <p:spPr>
          <a:xfrm>
            <a:off x="3365239" y="2908419"/>
            <a:ext cx="1506383" cy="1"/>
          </a:xfrm>
          <a:prstGeom prst="line">
            <a:avLst/>
          </a:prstGeom>
          <a:ln>
            <a:solidFill>
              <a:schemeClr val="accent1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529" name="Circle"/>
          <p:cNvSpPr/>
          <p:nvPr/>
        </p:nvSpPr>
        <p:spPr>
          <a:xfrm>
            <a:off x="4617853" y="2017464"/>
            <a:ext cx="1781911" cy="1781911"/>
          </a:xfrm>
          <a:prstGeom prst="ellipse">
            <a:avLst/>
          </a:prstGeom>
          <a:solidFill>
            <a:srgbClr val="CCE5D2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pPr>
          </a:p>
        </p:txBody>
      </p:sp>
      <p:sp>
        <p:nvSpPr>
          <p:cNvPr id="530" name="Circle"/>
          <p:cNvSpPr/>
          <p:nvPr/>
        </p:nvSpPr>
        <p:spPr>
          <a:xfrm>
            <a:off x="6624490" y="3919036"/>
            <a:ext cx="1781912" cy="1781911"/>
          </a:xfrm>
          <a:prstGeom prst="ellipse">
            <a:avLst/>
          </a:prstGeom>
          <a:solidFill>
            <a:srgbClr val="CCE5D2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pPr>
          </a:p>
        </p:txBody>
      </p:sp>
      <p:sp>
        <p:nvSpPr>
          <p:cNvPr id="531" name="Body Level One…"/>
          <p:cNvSpPr txBox="1"/>
          <p:nvPr>
            <p:ph type="body" sz="quarter" idx="1"/>
          </p:nvPr>
        </p:nvSpPr>
        <p:spPr>
          <a:xfrm>
            <a:off x="819661" y="2540750"/>
            <a:ext cx="2564697" cy="256469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90000"/>
              </a:lnSpc>
              <a:buClrTx/>
              <a:buSzTx/>
              <a:buFontTx/>
              <a:buNone/>
              <a:defRPr sz="2000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1pPr>
            <a:lvl2pPr marL="0" indent="342900" algn="ctr">
              <a:lnSpc>
                <a:spcPct val="90000"/>
              </a:lnSpc>
              <a:buClrTx/>
              <a:buSzTx/>
              <a:buFontTx/>
              <a:buNone/>
              <a:defRPr sz="2000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2pPr>
            <a:lvl3pPr marL="0" indent="685800" algn="ctr">
              <a:lnSpc>
                <a:spcPct val="90000"/>
              </a:lnSpc>
              <a:buClrTx/>
              <a:buSzTx/>
              <a:buFontTx/>
              <a:buNone/>
              <a:defRPr sz="2000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3pPr>
            <a:lvl4pPr marL="0" indent="1028700" algn="ctr">
              <a:lnSpc>
                <a:spcPct val="90000"/>
              </a:lnSpc>
              <a:buClrTx/>
              <a:buSzTx/>
              <a:buFontTx/>
              <a:buNone/>
              <a:defRPr sz="2000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4pPr>
            <a:lvl5pPr marL="0" indent="1371600" algn="ctr">
              <a:lnSpc>
                <a:spcPct val="90000"/>
              </a:lnSpc>
              <a:buClrTx/>
              <a:buSzTx/>
              <a:buFontTx/>
              <a:buNone/>
              <a:defRPr sz="2000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UAB Fact 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Rectangle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624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</a:defRPr>
            </a:pPr>
          </a:p>
        </p:txBody>
      </p:sp>
      <p:pic>
        <p:nvPicPr>
          <p:cNvPr id="539" name="image2.png" descr="image2.png"/>
          <p:cNvPicPr>
            <a:picLocks noChangeAspect="1"/>
          </p:cNvPicPr>
          <p:nvPr/>
        </p:nvPicPr>
        <p:blipFill>
          <a:blip r:embed="rId2">
            <a:extLst/>
          </a:blip>
          <a:srcRect l="0" t="10680" r="5495" b="15282"/>
          <a:stretch>
            <a:fillRect/>
          </a:stretch>
        </p:blipFill>
        <p:spPr>
          <a:xfrm>
            <a:off x="2662227" y="-1"/>
            <a:ext cx="8753857" cy="6858001"/>
          </a:xfrm>
          <a:prstGeom prst="rect">
            <a:avLst/>
          </a:prstGeom>
          <a:ln w="12700">
            <a:miter lim="400000"/>
          </a:ln>
        </p:spPr>
      </p:pic>
      <p:sp>
        <p:nvSpPr>
          <p:cNvPr id="540" name="Rectangle"/>
          <p:cNvSpPr/>
          <p:nvPr/>
        </p:nvSpPr>
        <p:spPr>
          <a:xfrm>
            <a:off x="571499" y="1781993"/>
            <a:ext cx="7942458" cy="411108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chemeClr val="accent3"/>
                </a:solidFill>
              </a:defRPr>
            </a:pPr>
          </a:p>
        </p:txBody>
      </p:sp>
      <p:sp>
        <p:nvSpPr>
          <p:cNvPr id="541" name="Body Level One…"/>
          <p:cNvSpPr txBox="1"/>
          <p:nvPr>
            <p:ph type="body" sz="half" idx="1"/>
          </p:nvPr>
        </p:nvSpPr>
        <p:spPr>
          <a:xfrm>
            <a:off x="928338" y="2196775"/>
            <a:ext cx="7228780" cy="3281522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90000"/>
              </a:lnSpc>
              <a:buClrTx/>
              <a:buSzTx/>
              <a:buFontTx/>
              <a:buNone/>
              <a:defRPr sz="2700">
                <a:solidFill>
                  <a:schemeClr val="accent1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1pPr>
            <a:lvl2pPr marL="0" indent="342900">
              <a:lnSpc>
                <a:spcPct val="90000"/>
              </a:lnSpc>
              <a:buClrTx/>
              <a:buSzTx/>
              <a:buFontTx/>
              <a:buNone/>
              <a:defRPr sz="2700">
                <a:solidFill>
                  <a:schemeClr val="accent1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2pPr>
            <a:lvl3pPr marL="0" indent="685800">
              <a:lnSpc>
                <a:spcPct val="90000"/>
              </a:lnSpc>
              <a:buClrTx/>
              <a:buSzTx/>
              <a:buFontTx/>
              <a:buNone/>
              <a:defRPr sz="2700">
                <a:solidFill>
                  <a:schemeClr val="accent1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3pPr>
            <a:lvl4pPr marL="0" indent="1028700">
              <a:lnSpc>
                <a:spcPct val="90000"/>
              </a:lnSpc>
              <a:buClrTx/>
              <a:buSzTx/>
              <a:buFontTx/>
              <a:buNone/>
              <a:defRPr sz="2700">
                <a:solidFill>
                  <a:schemeClr val="accent1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4pPr>
            <a:lvl5pPr marL="0" indent="1371600">
              <a:lnSpc>
                <a:spcPct val="90000"/>
              </a:lnSpc>
              <a:buClrTx/>
              <a:buSzTx/>
              <a:buFontTx/>
              <a:buNone/>
              <a:defRPr sz="2700">
                <a:solidFill>
                  <a:schemeClr val="accent1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542" name="image1.png" descr="image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84575" y="928011"/>
            <a:ext cx="4734561" cy="416813"/>
          </a:xfrm>
          <a:prstGeom prst="rect">
            <a:avLst/>
          </a:prstGeom>
          <a:ln w="12700">
            <a:miter lim="400000"/>
          </a:ln>
        </p:spPr>
      </p:pic>
      <p:sp>
        <p:nvSpPr>
          <p:cNvPr id="543" name="Slide Number"/>
          <p:cNvSpPr txBox="1"/>
          <p:nvPr>
            <p:ph type="sldNum" sz="quarter" idx="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</p:spPr>
        <p:txBody>
          <a:bodyPr lIns="45719" tIns="45719" rIns="45719" bIns="45719"/>
          <a:lstStyle>
            <a:lvl1pPr algn="r">
              <a:defRPr sz="1200">
                <a:solidFill>
                  <a:srgbClr val="888888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UAB Fact 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Body Level One…"/>
          <p:cNvSpPr txBox="1"/>
          <p:nvPr>
            <p:ph type="body" idx="1"/>
          </p:nvPr>
        </p:nvSpPr>
        <p:spPr>
          <a:xfrm>
            <a:off x="575072" y="2256918"/>
            <a:ext cx="7987904" cy="357145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buClrTx/>
              <a:buSzTx/>
              <a:buFontTx/>
              <a:buNone/>
              <a:defRPr sz="2700">
                <a:solidFill>
                  <a:schemeClr val="accent1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1pPr>
            <a:lvl2pPr marL="0" indent="342900">
              <a:lnSpc>
                <a:spcPct val="90000"/>
              </a:lnSpc>
              <a:buClrTx/>
              <a:buSzTx/>
              <a:buFontTx/>
              <a:buNone/>
              <a:defRPr sz="2700">
                <a:solidFill>
                  <a:schemeClr val="accent1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2pPr>
            <a:lvl3pPr marL="0" indent="685800">
              <a:lnSpc>
                <a:spcPct val="90000"/>
              </a:lnSpc>
              <a:buClrTx/>
              <a:buSzTx/>
              <a:buFontTx/>
              <a:buNone/>
              <a:defRPr sz="2700">
                <a:solidFill>
                  <a:schemeClr val="accent1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3pPr>
            <a:lvl4pPr marL="0" indent="1028700">
              <a:lnSpc>
                <a:spcPct val="90000"/>
              </a:lnSpc>
              <a:buClrTx/>
              <a:buSzTx/>
              <a:buFontTx/>
              <a:buNone/>
              <a:defRPr sz="2700">
                <a:solidFill>
                  <a:schemeClr val="accent1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4pPr>
            <a:lvl5pPr marL="0" indent="1371600">
              <a:lnSpc>
                <a:spcPct val="90000"/>
              </a:lnSpc>
              <a:buClrTx/>
              <a:buSzTx/>
              <a:buFontTx/>
              <a:buNone/>
              <a:defRPr sz="2700">
                <a:solidFill>
                  <a:schemeClr val="accent1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551" name="image7.png" descr="image7.png"/>
          <p:cNvPicPr>
            <a:picLocks noChangeAspect="1"/>
          </p:cNvPicPr>
          <p:nvPr/>
        </p:nvPicPr>
        <p:blipFill>
          <a:blip r:embed="rId2">
            <a:extLst/>
          </a:blip>
          <a:srcRect l="0" t="10680" r="5495" b="15282"/>
          <a:stretch>
            <a:fillRect/>
          </a:stretch>
        </p:blipFill>
        <p:spPr>
          <a:xfrm>
            <a:off x="2578606" y="-1"/>
            <a:ext cx="8753858" cy="6858001"/>
          </a:xfrm>
          <a:prstGeom prst="rect">
            <a:avLst/>
          </a:prstGeom>
          <a:ln w="12700">
            <a:miter lim="400000"/>
          </a:ln>
        </p:spPr>
      </p:pic>
      <p:sp>
        <p:nvSpPr>
          <p:cNvPr id="552" name="Slide Number"/>
          <p:cNvSpPr txBox="1"/>
          <p:nvPr>
            <p:ph type="sldNum" sz="quarter" idx="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</p:spPr>
        <p:txBody>
          <a:bodyPr lIns="45719" tIns="45719" rIns="45719" bIns="45719"/>
          <a:lstStyle>
            <a:lvl1pPr algn="r">
              <a:defRPr sz="1200">
                <a:solidFill>
                  <a:srgbClr val="888888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UAB Fact 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9" name="image9.jpeg" descr="image9.jpeg"/>
          <p:cNvPicPr>
            <a:picLocks noChangeAspect="1"/>
          </p:cNvPicPr>
          <p:nvPr/>
        </p:nvPicPr>
        <p:blipFill>
          <a:blip r:embed="rId2">
            <a:extLst/>
          </a:blip>
          <a:srcRect l="3878" t="17398" r="0" b="1436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560" name="Body Level One…"/>
          <p:cNvSpPr txBox="1"/>
          <p:nvPr>
            <p:ph type="body" idx="1"/>
          </p:nvPr>
        </p:nvSpPr>
        <p:spPr>
          <a:xfrm>
            <a:off x="575072" y="1573212"/>
            <a:ext cx="7938884" cy="4303714"/>
          </a:xfrm>
          <a:prstGeom prst="rect">
            <a:avLst/>
          </a:prstGeom>
          <a:solidFill>
            <a:schemeClr val="accent1">
              <a:alpha val="85000"/>
            </a:schemeClr>
          </a:solidFill>
        </p:spPr>
        <p:txBody>
          <a:bodyPr lIns="468000" tIns="468000" rIns="468000" bIns="468000" anchor="ctr"/>
          <a:lstStyle>
            <a:lvl1pPr marL="0" indent="0">
              <a:lnSpc>
                <a:spcPct val="90000"/>
              </a:lnSpc>
              <a:buClrTx/>
              <a:buSzTx/>
              <a:buFontTx/>
              <a:buNone/>
              <a:defRPr sz="2700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1pPr>
            <a:lvl2pPr marL="0" indent="342900">
              <a:lnSpc>
                <a:spcPct val="90000"/>
              </a:lnSpc>
              <a:buClrTx/>
              <a:buSzTx/>
              <a:buFontTx/>
              <a:buNone/>
              <a:defRPr sz="2700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2pPr>
            <a:lvl3pPr marL="0" indent="685800">
              <a:lnSpc>
                <a:spcPct val="90000"/>
              </a:lnSpc>
              <a:buClrTx/>
              <a:buSzTx/>
              <a:buFontTx/>
              <a:buNone/>
              <a:defRPr sz="2700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3pPr>
            <a:lvl4pPr marL="0" indent="1028700">
              <a:lnSpc>
                <a:spcPct val="90000"/>
              </a:lnSpc>
              <a:buClrTx/>
              <a:buSzTx/>
              <a:buFontTx/>
              <a:buNone/>
              <a:defRPr sz="2700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4pPr>
            <a:lvl5pPr marL="0" indent="1371600">
              <a:lnSpc>
                <a:spcPct val="90000"/>
              </a:lnSpc>
              <a:buClrTx/>
              <a:buSzTx/>
              <a:buFontTx/>
              <a:buNone/>
              <a:defRPr sz="2700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61" name="Slide Number"/>
          <p:cNvSpPr txBox="1"/>
          <p:nvPr>
            <p:ph type="sldNum" sz="quarter" idx="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</p:spPr>
        <p:txBody>
          <a:bodyPr lIns="45719" tIns="45719" rIns="45719" bIns="45719"/>
          <a:lstStyle>
            <a:lvl1pPr algn="r">
              <a:defRPr sz="1200">
                <a:solidFill>
                  <a:srgbClr val="888888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Intro Slide - Gradient Pictur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>
            <a:gsLst>
              <a:gs pos="36000">
                <a:srgbClr val="006241"/>
              </a:gs>
              <a:gs pos="70000">
                <a:srgbClr val="328A5E">
                  <a:alpha val="78000"/>
                </a:srgbClr>
              </a:gs>
            </a:gsLst>
            <a:lin ang="18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1" name="To insert a background image, right-click on the slide – select FORMAT BACKGROUND &gt; Picture or texture fill"/>
          <p:cNvSpPr txBox="1"/>
          <p:nvPr/>
        </p:nvSpPr>
        <p:spPr>
          <a:xfrm>
            <a:off x="-3" y="-426745"/>
            <a:ext cx="9144004" cy="24384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1000">
                <a:solidFill>
                  <a:schemeClr val="accent2"/>
                </a:solidFill>
              </a:defRPr>
            </a:lvl1pPr>
          </a:lstStyle>
          <a:p>
            <a:pPr/>
            <a:r>
              <a:t>To insert a background image, right-click on the slide – select FORMAT BACKGROUND &gt; Picture or texture fill</a:t>
            </a:r>
          </a:p>
        </p:txBody>
      </p:sp>
      <p:pic>
        <p:nvPicPr>
          <p:cNvPr id="52" name="image1.png" descr="image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2000" y="928011"/>
            <a:ext cx="4734560" cy="416813"/>
          </a:xfrm>
          <a:prstGeom prst="rect">
            <a:avLst/>
          </a:prstGeom>
          <a:ln w="12700">
            <a:miter lim="400000"/>
          </a:ln>
        </p:spPr>
      </p:pic>
      <p:sp>
        <p:nvSpPr>
          <p:cNvPr id="53" name="Body Level One…"/>
          <p:cNvSpPr txBox="1"/>
          <p:nvPr>
            <p:ph type="body" sz="quarter" idx="1"/>
          </p:nvPr>
        </p:nvSpPr>
        <p:spPr>
          <a:xfrm>
            <a:off x="762000" y="4333876"/>
            <a:ext cx="6762750" cy="165576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0" indent="45720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0" indent="91440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3pPr>
            <a:lvl4pPr marL="0" indent="137160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4pPr>
            <a:lvl5pPr marL="0" indent="182880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4" name="Title Text"/>
          <p:cNvSpPr txBox="1"/>
          <p:nvPr>
            <p:ph type="title"/>
          </p:nvPr>
        </p:nvSpPr>
        <p:spPr>
          <a:xfrm>
            <a:off x="762000" y="1830598"/>
            <a:ext cx="6762750" cy="2411203"/>
          </a:xfrm>
          <a:prstGeom prst="rect">
            <a:avLst/>
          </a:prstGeom>
        </p:spPr>
        <p:txBody>
          <a:bodyPr anchor="b"/>
          <a:lstStyle>
            <a:lvl1pPr>
              <a:lnSpc>
                <a:spcPct val="80000"/>
              </a:lnSpc>
              <a:defRPr sz="60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55" name="Slide Number"/>
          <p:cNvSpPr txBox="1"/>
          <p:nvPr>
            <p:ph type="sldNum" sz="quarter" idx="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</p:spPr>
        <p:txBody>
          <a:bodyPr lIns="45719" tIns="45719" rIns="45719" bIns="45719"/>
          <a:lstStyle>
            <a:lvl1pPr algn="r">
              <a:defRPr sz="1200">
                <a:solidFill>
                  <a:srgbClr val="888888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Quote –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Rectangle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624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</a:defRPr>
            </a:pPr>
          </a:p>
        </p:txBody>
      </p:sp>
      <p:sp>
        <p:nvSpPr>
          <p:cNvPr id="569" name="”"/>
          <p:cNvSpPr txBox="1"/>
          <p:nvPr/>
        </p:nvSpPr>
        <p:spPr>
          <a:xfrm>
            <a:off x="7960659" y="4013429"/>
            <a:ext cx="532639" cy="1308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 b="1" sz="8600">
                <a:solidFill>
                  <a:schemeClr val="accent3"/>
                </a:solidFill>
              </a:defRPr>
            </a:lvl1pPr>
          </a:lstStyle>
          <a:p>
            <a:pPr/>
            <a:r>
              <a:t>”</a:t>
            </a:r>
          </a:p>
        </p:txBody>
      </p:sp>
      <p:sp>
        <p:nvSpPr>
          <p:cNvPr id="570" name="“"/>
          <p:cNvSpPr txBox="1"/>
          <p:nvPr/>
        </p:nvSpPr>
        <p:spPr>
          <a:xfrm>
            <a:off x="657217" y="1889031"/>
            <a:ext cx="532638" cy="1308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r">
              <a:lnSpc>
                <a:spcPct val="90000"/>
              </a:lnSpc>
              <a:spcBef>
                <a:spcPts val="1000"/>
              </a:spcBef>
              <a:defRPr b="1" sz="8600">
                <a:solidFill>
                  <a:schemeClr val="accent3"/>
                </a:solidFill>
              </a:defRPr>
            </a:lvl1pPr>
          </a:lstStyle>
          <a:p>
            <a:pPr/>
            <a:r>
              <a:t>“</a:t>
            </a:r>
          </a:p>
        </p:txBody>
      </p:sp>
      <p:sp>
        <p:nvSpPr>
          <p:cNvPr id="571" name="Body Level One…"/>
          <p:cNvSpPr txBox="1"/>
          <p:nvPr>
            <p:ph type="body" sz="quarter" idx="1"/>
          </p:nvPr>
        </p:nvSpPr>
        <p:spPr>
          <a:xfrm>
            <a:off x="1143000" y="4834373"/>
            <a:ext cx="6858001" cy="5445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buClrTx/>
              <a:buSzTx/>
              <a:buFontTx/>
              <a:buNone/>
              <a:defRPr sz="2800">
                <a:solidFill>
                  <a:schemeClr val="accent3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1pPr>
            <a:lvl2pPr marL="723900" indent="-266700" algn="ctr">
              <a:lnSpc>
                <a:spcPct val="90000"/>
              </a:lnSpc>
              <a:buClrTx/>
              <a:buFontTx/>
              <a:defRPr sz="2800">
                <a:solidFill>
                  <a:schemeClr val="accent3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2pPr>
            <a:lvl3pPr marL="1234439" indent="-320039" algn="ctr">
              <a:lnSpc>
                <a:spcPct val="90000"/>
              </a:lnSpc>
              <a:buClrTx/>
              <a:buFontTx/>
              <a:defRPr sz="2800">
                <a:solidFill>
                  <a:schemeClr val="accent3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3pPr>
            <a:lvl4pPr marL="1727200" indent="-355600" algn="ctr">
              <a:lnSpc>
                <a:spcPct val="90000"/>
              </a:lnSpc>
              <a:buClrTx/>
              <a:buFontTx/>
              <a:defRPr sz="2800">
                <a:solidFill>
                  <a:schemeClr val="accent3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4pPr>
            <a:lvl5pPr marL="2184400" indent="-355600" algn="ctr">
              <a:lnSpc>
                <a:spcPct val="90000"/>
              </a:lnSpc>
              <a:buClrTx/>
              <a:buFontTx/>
              <a:defRPr sz="2800">
                <a:solidFill>
                  <a:schemeClr val="accent3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72" name="Title Text"/>
          <p:cNvSpPr txBox="1"/>
          <p:nvPr>
            <p:ph type="title"/>
          </p:nvPr>
        </p:nvSpPr>
        <p:spPr>
          <a:xfrm>
            <a:off x="1139428" y="2355272"/>
            <a:ext cx="6858001" cy="1854263"/>
          </a:xfrm>
          <a:prstGeom prst="rect">
            <a:avLst/>
          </a:prstGeom>
        </p:spPr>
        <p:txBody>
          <a:bodyPr lIns="45719" tIns="45719" rIns="45719" bIns="45719"/>
          <a:lstStyle>
            <a:lvl1pPr algn="ctr">
              <a:defRPr sz="45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573" name="Slide Number"/>
          <p:cNvSpPr txBox="1"/>
          <p:nvPr>
            <p:ph type="sldNum" sz="quarter" idx="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</p:spPr>
        <p:txBody>
          <a:bodyPr lIns="45719" tIns="45719" rIns="45719" bIns="45719"/>
          <a:lstStyle>
            <a:lvl1pPr algn="r">
              <a:defRPr sz="1200">
                <a:solidFill>
                  <a:srgbClr val="888888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Quote – Option 1 - Monogr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Rectangle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624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</a:defRPr>
            </a:pPr>
          </a:p>
        </p:txBody>
      </p:sp>
      <p:pic>
        <p:nvPicPr>
          <p:cNvPr id="581" name="image2.png" descr="image2.png"/>
          <p:cNvPicPr>
            <a:picLocks noChangeAspect="1"/>
          </p:cNvPicPr>
          <p:nvPr/>
        </p:nvPicPr>
        <p:blipFill>
          <a:blip r:embed="rId2">
            <a:extLst/>
          </a:blip>
          <a:srcRect l="0" t="10680" r="5495" b="15282"/>
          <a:stretch>
            <a:fillRect/>
          </a:stretch>
        </p:blipFill>
        <p:spPr>
          <a:xfrm>
            <a:off x="2662227" y="-1"/>
            <a:ext cx="8753857" cy="6858001"/>
          </a:xfrm>
          <a:prstGeom prst="rect">
            <a:avLst/>
          </a:prstGeom>
          <a:ln w="12700">
            <a:miter lim="400000"/>
          </a:ln>
        </p:spPr>
      </p:pic>
      <p:sp>
        <p:nvSpPr>
          <p:cNvPr id="582" name="”"/>
          <p:cNvSpPr txBox="1"/>
          <p:nvPr/>
        </p:nvSpPr>
        <p:spPr>
          <a:xfrm>
            <a:off x="7960659" y="4013429"/>
            <a:ext cx="532639" cy="1308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 b="1" sz="8600">
                <a:solidFill>
                  <a:schemeClr val="accent3"/>
                </a:solidFill>
              </a:defRPr>
            </a:lvl1pPr>
          </a:lstStyle>
          <a:p>
            <a:pPr/>
            <a:r>
              <a:t>”</a:t>
            </a:r>
          </a:p>
        </p:txBody>
      </p:sp>
      <p:sp>
        <p:nvSpPr>
          <p:cNvPr id="583" name="Body Level One…"/>
          <p:cNvSpPr txBox="1"/>
          <p:nvPr>
            <p:ph type="body" sz="quarter" idx="1"/>
          </p:nvPr>
        </p:nvSpPr>
        <p:spPr>
          <a:xfrm>
            <a:off x="1143000" y="4834373"/>
            <a:ext cx="6858001" cy="5445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buClrTx/>
              <a:buSzTx/>
              <a:buFontTx/>
              <a:buNone/>
              <a:defRPr sz="2800">
                <a:solidFill>
                  <a:schemeClr val="accent3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1pPr>
            <a:lvl2pPr marL="723900" indent="-266700" algn="ctr">
              <a:lnSpc>
                <a:spcPct val="90000"/>
              </a:lnSpc>
              <a:buClrTx/>
              <a:buFontTx/>
              <a:defRPr sz="2800">
                <a:solidFill>
                  <a:schemeClr val="accent3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2pPr>
            <a:lvl3pPr marL="1234439" indent="-320039" algn="ctr">
              <a:lnSpc>
                <a:spcPct val="90000"/>
              </a:lnSpc>
              <a:buClrTx/>
              <a:buFontTx/>
              <a:defRPr sz="2800">
                <a:solidFill>
                  <a:schemeClr val="accent3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3pPr>
            <a:lvl4pPr marL="1727200" indent="-355600" algn="ctr">
              <a:lnSpc>
                <a:spcPct val="90000"/>
              </a:lnSpc>
              <a:buClrTx/>
              <a:buFontTx/>
              <a:defRPr sz="2800">
                <a:solidFill>
                  <a:schemeClr val="accent3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4pPr>
            <a:lvl5pPr marL="2184400" indent="-355600" algn="ctr">
              <a:lnSpc>
                <a:spcPct val="90000"/>
              </a:lnSpc>
              <a:buClrTx/>
              <a:buFontTx/>
              <a:defRPr sz="2800">
                <a:solidFill>
                  <a:schemeClr val="accent3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4" name="Title Text"/>
          <p:cNvSpPr txBox="1"/>
          <p:nvPr>
            <p:ph type="title"/>
          </p:nvPr>
        </p:nvSpPr>
        <p:spPr>
          <a:xfrm>
            <a:off x="1139428" y="2355272"/>
            <a:ext cx="6858001" cy="1854263"/>
          </a:xfrm>
          <a:prstGeom prst="rect">
            <a:avLst/>
          </a:prstGeom>
        </p:spPr>
        <p:txBody>
          <a:bodyPr lIns="45719" tIns="45719" rIns="45719" bIns="45719"/>
          <a:lstStyle>
            <a:lvl1pPr algn="ctr">
              <a:defRPr sz="45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585" name="“"/>
          <p:cNvSpPr txBox="1"/>
          <p:nvPr/>
        </p:nvSpPr>
        <p:spPr>
          <a:xfrm>
            <a:off x="657217" y="1889031"/>
            <a:ext cx="532638" cy="1308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r">
              <a:lnSpc>
                <a:spcPct val="90000"/>
              </a:lnSpc>
              <a:spcBef>
                <a:spcPts val="1000"/>
              </a:spcBef>
              <a:defRPr b="1" sz="8600">
                <a:solidFill>
                  <a:schemeClr val="accent3"/>
                </a:solidFill>
              </a:defRPr>
            </a:lvl1pPr>
          </a:lstStyle>
          <a:p>
            <a:pPr/>
            <a:r>
              <a:t>“</a:t>
            </a:r>
          </a:p>
        </p:txBody>
      </p:sp>
      <p:sp>
        <p:nvSpPr>
          <p:cNvPr id="586" name="Slide Number"/>
          <p:cNvSpPr txBox="1"/>
          <p:nvPr>
            <p:ph type="sldNum" sz="quarter" idx="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</p:spPr>
        <p:txBody>
          <a:bodyPr lIns="45719" tIns="45719" rIns="45719" bIns="45719"/>
          <a:lstStyle>
            <a:lvl1pPr algn="r">
              <a:defRPr sz="1200">
                <a:solidFill>
                  <a:srgbClr val="888888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Quote – Option 1 - Pictur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Rectangle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6241">
              <a:alpha val="86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</a:defRPr>
            </a:pPr>
          </a:p>
        </p:txBody>
      </p:sp>
      <p:sp>
        <p:nvSpPr>
          <p:cNvPr id="594" name="To insert a background image, right-click on the slide – select FORMAT BACKGROUND &gt; Picture or texture fill"/>
          <p:cNvSpPr txBox="1"/>
          <p:nvPr/>
        </p:nvSpPr>
        <p:spPr>
          <a:xfrm>
            <a:off x="-3" y="-426745"/>
            <a:ext cx="9144004" cy="24384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1000">
                <a:solidFill>
                  <a:schemeClr val="accent2"/>
                </a:solidFill>
              </a:defRPr>
            </a:lvl1pPr>
          </a:lstStyle>
          <a:p>
            <a:pPr/>
            <a:r>
              <a:t>To insert a background image, right-click on the slide – select FORMAT BACKGROUND &gt; Picture or texture fill</a:t>
            </a:r>
          </a:p>
        </p:txBody>
      </p:sp>
      <p:sp>
        <p:nvSpPr>
          <p:cNvPr id="595" name="”"/>
          <p:cNvSpPr txBox="1"/>
          <p:nvPr/>
        </p:nvSpPr>
        <p:spPr>
          <a:xfrm>
            <a:off x="7960659" y="4013429"/>
            <a:ext cx="532639" cy="1308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 b="1" sz="8600">
                <a:solidFill>
                  <a:schemeClr val="accent3"/>
                </a:solidFill>
              </a:defRPr>
            </a:lvl1pPr>
          </a:lstStyle>
          <a:p>
            <a:pPr/>
            <a:r>
              <a:t>”</a:t>
            </a:r>
          </a:p>
        </p:txBody>
      </p:sp>
      <p:sp>
        <p:nvSpPr>
          <p:cNvPr id="596" name="Body Level One…"/>
          <p:cNvSpPr txBox="1"/>
          <p:nvPr>
            <p:ph type="body" sz="quarter" idx="1"/>
          </p:nvPr>
        </p:nvSpPr>
        <p:spPr>
          <a:xfrm>
            <a:off x="1143000" y="4834373"/>
            <a:ext cx="6858001" cy="5445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buClrTx/>
              <a:buSzTx/>
              <a:buFontTx/>
              <a:buNone/>
              <a:defRPr sz="2800">
                <a:solidFill>
                  <a:schemeClr val="accent3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1pPr>
            <a:lvl2pPr marL="723900" indent="-266700" algn="ctr">
              <a:lnSpc>
                <a:spcPct val="90000"/>
              </a:lnSpc>
              <a:buClrTx/>
              <a:buFontTx/>
              <a:defRPr sz="2800">
                <a:solidFill>
                  <a:schemeClr val="accent3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2pPr>
            <a:lvl3pPr marL="1234439" indent="-320039" algn="ctr">
              <a:lnSpc>
                <a:spcPct val="90000"/>
              </a:lnSpc>
              <a:buClrTx/>
              <a:buFontTx/>
              <a:defRPr sz="2800">
                <a:solidFill>
                  <a:schemeClr val="accent3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3pPr>
            <a:lvl4pPr marL="1727200" indent="-355600" algn="ctr">
              <a:lnSpc>
                <a:spcPct val="90000"/>
              </a:lnSpc>
              <a:buClrTx/>
              <a:buFontTx/>
              <a:defRPr sz="2800">
                <a:solidFill>
                  <a:schemeClr val="accent3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4pPr>
            <a:lvl5pPr marL="2184400" indent="-355600" algn="ctr">
              <a:lnSpc>
                <a:spcPct val="90000"/>
              </a:lnSpc>
              <a:buClrTx/>
              <a:buFontTx/>
              <a:defRPr sz="2800">
                <a:solidFill>
                  <a:schemeClr val="accent3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97" name="Title Text"/>
          <p:cNvSpPr txBox="1"/>
          <p:nvPr>
            <p:ph type="title"/>
          </p:nvPr>
        </p:nvSpPr>
        <p:spPr>
          <a:xfrm>
            <a:off x="1139428" y="2355272"/>
            <a:ext cx="6858001" cy="1854263"/>
          </a:xfrm>
          <a:prstGeom prst="rect">
            <a:avLst/>
          </a:prstGeom>
        </p:spPr>
        <p:txBody>
          <a:bodyPr lIns="45719" tIns="45719" rIns="45719" bIns="45719"/>
          <a:lstStyle>
            <a:lvl1pPr algn="ctr">
              <a:defRPr sz="45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598" name="“"/>
          <p:cNvSpPr txBox="1"/>
          <p:nvPr/>
        </p:nvSpPr>
        <p:spPr>
          <a:xfrm>
            <a:off x="657217" y="1889031"/>
            <a:ext cx="532638" cy="1308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r">
              <a:lnSpc>
                <a:spcPct val="90000"/>
              </a:lnSpc>
              <a:spcBef>
                <a:spcPts val="1000"/>
              </a:spcBef>
              <a:defRPr b="1" sz="8600">
                <a:solidFill>
                  <a:schemeClr val="accent3"/>
                </a:solidFill>
              </a:defRPr>
            </a:lvl1pPr>
          </a:lstStyle>
          <a:p>
            <a:pPr/>
            <a:r>
              <a:t>“</a:t>
            </a:r>
          </a:p>
        </p:txBody>
      </p:sp>
      <p:sp>
        <p:nvSpPr>
          <p:cNvPr id="599" name="Slide Number"/>
          <p:cNvSpPr txBox="1"/>
          <p:nvPr>
            <p:ph type="sldNum" sz="quarter" idx="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</p:spPr>
        <p:txBody>
          <a:bodyPr lIns="45719" tIns="45719" rIns="45719" bIns="45719"/>
          <a:lstStyle>
            <a:lvl1pPr algn="r">
              <a:defRPr sz="1200">
                <a:solidFill>
                  <a:srgbClr val="888888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Quote –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Rectangle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</a:defRPr>
            </a:pPr>
          </a:p>
        </p:txBody>
      </p:sp>
      <p:sp>
        <p:nvSpPr>
          <p:cNvPr id="607" name="”"/>
          <p:cNvSpPr txBox="1"/>
          <p:nvPr/>
        </p:nvSpPr>
        <p:spPr>
          <a:xfrm>
            <a:off x="7960659" y="4013429"/>
            <a:ext cx="532639" cy="1308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 b="1" sz="8600">
                <a:solidFill>
                  <a:srgbClr val="FFFFFF"/>
                </a:solidFill>
              </a:defRPr>
            </a:lvl1pPr>
          </a:lstStyle>
          <a:p>
            <a:pPr/>
            <a:r>
              <a:t>”</a:t>
            </a:r>
          </a:p>
        </p:txBody>
      </p:sp>
      <p:sp>
        <p:nvSpPr>
          <p:cNvPr id="608" name="Body Level One…"/>
          <p:cNvSpPr txBox="1"/>
          <p:nvPr>
            <p:ph type="body" sz="quarter" idx="1"/>
          </p:nvPr>
        </p:nvSpPr>
        <p:spPr>
          <a:xfrm>
            <a:off x="1143000" y="4825905"/>
            <a:ext cx="6858000" cy="5445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buClrTx/>
              <a:buSzTx/>
              <a:buFontTx/>
              <a:buNone/>
              <a:defRPr sz="2800">
                <a:solidFill>
                  <a:schemeClr val="accent2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1pPr>
            <a:lvl2pPr marL="723900" indent="-266700" algn="ctr">
              <a:lnSpc>
                <a:spcPct val="90000"/>
              </a:lnSpc>
              <a:buClrTx/>
              <a:buFontTx/>
              <a:defRPr sz="2800">
                <a:solidFill>
                  <a:schemeClr val="accent2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2pPr>
            <a:lvl3pPr marL="1234439" indent="-320039" algn="ctr">
              <a:lnSpc>
                <a:spcPct val="90000"/>
              </a:lnSpc>
              <a:buClrTx/>
              <a:buFontTx/>
              <a:defRPr sz="2800">
                <a:solidFill>
                  <a:schemeClr val="accent2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3pPr>
            <a:lvl4pPr marL="1727200" indent="-355600" algn="ctr">
              <a:lnSpc>
                <a:spcPct val="90000"/>
              </a:lnSpc>
              <a:buClrTx/>
              <a:buFontTx/>
              <a:defRPr sz="2800">
                <a:solidFill>
                  <a:schemeClr val="accent2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4pPr>
            <a:lvl5pPr marL="2184400" indent="-355600" algn="ctr">
              <a:lnSpc>
                <a:spcPct val="90000"/>
              </a:lnSpc>
              <a:buClrTx/>
              <a:buFontTx/>
              <a:defRPr sz="2800">
                <a:solidFill>
                  <a:schemeClr val="accent2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09" name="Title Text"/>
          <p:cNvSpPr txBox="1"/>
          <p:nvPr>
            <p:ph type="title"/>
          </p:nvPr>
        </p:nvSpPr>
        <p:spPr>
          <a:xfrm>
            <a:off x="1139428" y="2355272"/>
            <a:ext cx="6858001" cy="1854263"/>
          </a:xfrm>
          <a:prstGeom prst="rect">
            <a:avLst/>
          </a:prstGeom>
        </p:spPr>
        <p:txBody>
          <a:bodyPr lIns="45719" tIns="45719" rIns="45719" bIns="45719"/>
          <a:lstStyle>
            <a:lvl1pPr algn="ctr">
              <a:defRPr sz="45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610" name="“"/>
          <p:cNvSpPr txBox="1"/>
          <p:nvPr/>
        </p:nvSpPr>
        <p:spPr>
          <a:xfrm>
            <a:off x="657217" y="1889031"/>
            <a:ext cx="532638" cy="1308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r">
              <a:lnSpc>
                <a:spcPct val="90000"/>
              </a:lnSpc>
              <a:spcBef>
                <a:spcPts val="1000"/>
              </a:spcBef>
              <a:defRPr b="1" sz="8600">
                <a:solidFill>
                  <a:srgbClr val="FFFFFF"/>
                </a:solidFill>
              </a:defRPr>
            </a:lvl1pPr>
          </a:lstStyle>
          <a:p>
            <a:pPr/>
            <a:r>
              <a:t>“</a:t>
            </a:r>
          </a:p>
        </p:txBody>
      </p:sp>
      <p:sp>
        <p:nvSpPr>
          <p:cNvPr id="611" name="Slide Number"/>
          <p:cNvSpPr txBox="1"/>
          <p:nvPr>
            <p:ph type="sldNum" sz="quarter" idx="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</p:spPr>
        <p:txBody>
          <a:bodyPr lIns="45719" tIns="45719" rIns="45719" bIns="45719"/>
          <a:lstStyle>
            <a:lvl1pPr algn="r">
              <a:defRPr sz="1200">
                <a:solidFill>
                  <a:srgbClr val="888888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Quote – Option 2 - Monogr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Rectangle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</a:defRPr>
            </a:pPr>
          </a:p>
        </p:txBody>
      </p:sp>
      <p:pic>
        <p:nvPicPr>
          <p:cNvPr id="619" name="image2.png" descr="image2.png"/>
          <p:cNvPicPr>
            <a:picLocks noChangeAspect="1"/>
          </p:cNvPicPr>
          <p:nvPr/>
        </p:nvPicPr>
        <p:blipFill>
          <a:blip r:embed="rId2">
            <a:extLst/>
          </a:blip>
          <a:srcRect l="0" t="10680" r="5495" b="15282"/>
          <a:stretch>
            <a:fillRect/>
          </a:stretch>
        </p:blipFill>
        <p:spPr>
          <a:xfrm>
            <a:off x="2662227" y="-1"/>
            <a:ext cx="8753857" cy="6858001"/>
          </a:xfrm>
          <a:prstGeom prst="rect">
            <a:avLst/>
          </a:prstGeom>
          <a:ln w="12700">
            <a:miter lim="400000"/>
          </a:ln>
        </p:spPr>
      </p:pic>
      <p:sp>
        <p:nvSpPr>
          <p:cNvPr id="620" name="”"/>
          <p:cNvSpPr txBox="1"/>
          <p:nvPr/>
        </p:nvSpPr>
        <p:spPr>
          <a:xfrm>
            <a:off x="7960659" y="4013429"/>
            <a:ext cx="532639" cy="1308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 b="1" sz="8600">
                <a:solidFill>
                  <a:srgbClr val="FFFFFF"/>
                </a:solidFill>
              </a:defRPr>
            </a:lvl1pPr>
          </a:lstStyle>
          <a:p>
            <a:pPr/>
            <a:r>
              <a:t>”</a:t>
            </a:r>
          </a:p>
        </p:txBody>
      </p:sp>
      <p:sp>
        <p:nvSpPr>
          <p:cNvPr id="621" name="Body Level One…"/>
          <p:cNvSpPr txBox="1"/>
          <p:nvPr>
            <p:ph type="body" sz="quarter" idx="1"/>
          </p:nvPr>
        </p:nvSpPr>
        <p:spPr>
          <a:xfrm>
            <a:off x="1143000" y="4825905"/>
            <a:ext cx="6858000" cy="5445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buClrTx/>
              <a:buSzTx/>
              <a:buFontTx/>
              <a:buNone/>
              <a:defRPr sz="2800">
                <a:solidFill>
                  <a:schemeClr val="accent2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1pPr>
            <a:lvl2pPr marL="723900" indent="-266700" algn="ctr">
              <a:lnSpc>
                <a:spcPct val="90000"/>
              </a:lnSpc>
              <a:buClrTx/>
              <a:buFontTx/>
              <a:defRPr sz="2800">
                <a:solidFill>
                  <a:schemeClr val="accent2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2pPr>
            <a:lvl3pPr marL="1234439" indent="-320039" algn="ctr">
              <a:lnSpc>
                <a:spcPct val="90000"/>
              </a:lnSpc>
              <a:buClrTx/>
              <a:buFontTx/>
              <a:defRPr sz="2800">
                <a:solidFill>
                  <a:schemeClr val="accent2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3pPr>
            <a:lvl4pPr marL="1727200" indent="-355600" algn="ctr">
              <a:lnSpc>
                <a:spcPct val="90000"/>
              </a:lnSpc>
              <a:buClrTx/>
              <a:buFontTx/>
              <a:defRPr sz="2800">
                <a:solidFill>
                  <a:schemeClr val="accent2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4pPr>
            <a:lvl5pPr marL="2184400" indent="-355600" algn="ctr">
              <a:lnSpc>
                <a:spcPct val="90000"/>
              </a:lnSpc>
              <a:buClrTx/>
              <a:buFontTx/>
              <a:defRPr sz="2800">
                <a:solidFill>
                  <a:schemeClr val="accent2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22" name="Title Text"/>
          <p:cNvSpPr txBox="1"/>
          <p:nvPr>
            <p:ph type="title"/>
          </p:nvPr>
        </p:nvSpPr>
        <p:spPr>
          <a:xfrm>
            <a:off x="1139428" y="2355272"/>
            <a:ext cx="6858001" cy="1854263"/>
          </a:xfrm>
          <a:prstGeom prst="rect">
            <a:avLst/>
          </a:prstGeom>
        </p:spPr>
        <p:txBody>
          <a:bodyPr lIns="45719" tIns="45719" rIns="45719" bIns="45719"/>
          <a:lstStyle>
            <a:lvl1pPr algn="ctr">
              <a:defRPr sz="45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623" name="“"/>
          <p:cNvSpPr txBox="1"/>
          <p:nvPr/>
        </p:nvSpPr>
        <p:spPr>
          <a:xfrm>
            <a:off x="657217" y="1889031"/>
            <a:ext cx="532638" cy="1308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r">
              <a:lnSpc>
                <a:spcPct val="90000"/>
              </a:lnSpc>
              <a:spcBef>
                <a:spcPts val="1000"/>
              </a:spcBef>
              <a:defRPr b="1" sz="8600">
                <a:solidFill>
                  <a:srgbClr val="FFFFFF"/>
                </a:solidFill>
              </a:defRPr>
            </a:lvl1pPr>
          </a:lstStyle>
          <a:p>
            <a:pPr/>
            <a:r>
              <a:t>“</a:t>
            </a:r>
          </a:p>
        </p:txBody>
      </p:sp>
      <p:sp>
        <p:nvSpPr>
          <p:cNvPr id="624" name="Slide Number"/>
          <p:cNvSpPr txBox="1"/>
          <p:nvPr>
            <p:ph type="sldNum" sz="quarter" idx="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</p:spPr>
        <p:txBody>
          <a:bodyPr lIns="45719" tIns="45719" rIns="45719" bIns="45719"/>
          <a:lstStyle>
            <a:lvl1pPr algn="r">
              <a:defRPr sz="1200">
                <a:solidFill>
                  <a:srgbClr val="888888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Quote – Option 2 - Pictur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Rectangle"/>
          <p:cNvSpPr/>
          <p:nvPr/>
        </p:nvSpPr>
        <p:spPr>
          <a:xfrm>
            <a:off x="-3" y="0"/>
            <a:ext cx="9144001" cy="6858000"/>
          </a:xfrm>
          <a:prstGeom prst="rect">
            <a:avLst/>
          </a:prstGeom>
          <a:solidFill>
            <a:schemeClr val="accent3">
              <a:alpha val="88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</a:defRPr>
            </a:pPr>
          </a:p>
        </p:txBody>
      </p:sp>
      <p:sp>
        <p:nvSpPr>
          <p:cNvPr id="632" name="To insert a background image, right-click on the slide – select FORMAT BACKGROUND &gt; Picture or texture fill"/>
          <p:cNvSpPr txBox="1"/>
          <p:nvPr/>
        </p:nvSpPr>
        <p:spPr>
          <a:xfrm>
            <a:off x="-3" y="-426745"/>
            <a:ext cx="9144004" cy="24384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1000">
                <a:solidFill>
                  <a:schemeClr val="accent2"/>
                </a:solidFill>
              </a:defRPr>
            </a:lvl1pPr>
          </a:lstStyle>
          <a:p>
            <a:pPr/>
            <a:r>
              <a:t>To insert a background image, right-click on the slide – select FORMAT BACKGROUND &gt; Picture or texture fill</a:t>
            </a:r>
          </a:p>
        </p:txBody>
      </p:sp>
      <p:sp>
        <p:nvSpPr>
          <p:cNvPr id="633" name="”"/>
          <p:cNvSpPr txBox="1"/>
          <p:nvPr/>
        </p:nvSpPr>
        <p:spPr>
          <a:xfrm>
            <a:off x="7960659" y="4013429"/>
            <a:ext cx="532639" cy="1308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 b="1" sz="8600">
                <a:solidFill>
                  <a:srgbClr val="FFFFFF"/>
                </a:solidFill>
              </a:defRPr>
            </a:lvl1pPr>
          </a:lstStyle>
          <a:p>
            <a:pPr/>
            <a:r>
              <a:t>”</a:t>
            </a:r>
          </a:p>
        </p:txBody>
      </p:sp>
      <p:sp>
        <p:nvSpPr>
          <p:cNvPr id="634" name="Body Level One…"/>
          <p:cNvSpPr txBox="1"/>
          <p:nvPr>
            <p:ph type="body" sz="quarter" idx="1"/>
          </p:nvPr>
        </p:nvSpPr>
        <p:spPr>
          <a:xfrm>
            <a:off x="1143000" y="4825905"/>
            <a:ext cx="6858000" cy="5445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buClrTx/>
              <a:buSzTx/>
              <a:buFontTx/>
              <a:buNone/>
              <a:defRPr sz="2800">
                <a:solidFill>
                  <a:schemeClr val="accent2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1pPr>
            <a:lvl2pPr marL="723900" indent="-266700" algn="ctr">
              <a:lnSpc>
                <a:spcPct val="90000"/>
              </a:lnSpc>
              <a:buClrTx/>
              <a:buFontTx/>
              <a:defRPr sz="2800">
                <a:solidFill>
                  <a:schemeClr val="accent2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2pPr>
            <a:lvl3pPr marL="1234439" indent="-320039" algn="ctr">
              <a:lnSpc>
                <a:spcPct val="90000"/>
              </a:lnSpc>
              <a:buClrTx/>
              <a:buFontTx/>
              <a:defRPr sz="2800">
                <a:solidFill>
                  <a:schemeClr val="accent2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3pPr>
            <a:lvl4pPr marL="1727200" indent="-355600" algn="ctr">
              <a:lnSpc>
                <a:spcPct val="90000"/>
              </a:lnSpc>
              <a:buClrTx/>
              <a:buFontTx/>
              <a:defRPr sz="2800">
                <a:solidFill>
                  <a:schemeClr val="accent2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4pPr>
            <a:lvl5pPr marL="2184400" indent="-355600" algn="ctr">
              <a:lnSpc>
                <a:spcPct val="90000"/>
              </a:lnSpc>
              <a:buClrTx/>
              <a:buFontTx/>
              <a:defRPr sz="2800">
                <a:solidFill>
                  <a:schemeClr val="accent2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35" name="Title Text"/>
          <p:cNvSpPr txBox="1"/>
          <p:nvPr>
            <p:ph type="title"/>
          </p:nvPr>
        </p:nvSpPr>
        <p:spPr>
          <a:xfrm>
            <a:off x="1139428" y="2355272"/>
            <a:ext cx="6858001" cy="1854263"/>
          </a:xfrm>
          <a:prstGeom prst="rect">
            <a:avLst/>
          </a:prstGeom>
        </p:spPr>
        <p:txBody>
          <a:bodyPr lIns="45719" tIns="45719" rIns="45719" bIns="45719"/>
          <a:lstStyle>
            <a:lvl1pPr algn="ctr">
              <a:defRPr sz="45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636" name="“"/>
          <p:cNvSpPr txBox="1"/>
          <p:nvPr/>
        </p:nvSpPr>
        <p:spPr>
          <a:xfrm>
            <a:off x="657217" y="1889031"/>
            <a:ext cx="532638" cy="1308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r">
              <a:lnSpc>
                <a:spcPct val="90000"/>
              </a:lnSpc>
              <a:spcBef>
                <a:spcPts val="1000"/>
              </a:spcBef>
              <a:defRPr b="1" sz="8600">
                <a:solidFill>
                  <a:srgbClr val="FFFFFF"/>
                </a:solidFill>
              </a:defRPr>
            </a:lvl1pPr>
          </a:lstStyle>
          <a:p>
            <a:pPr/>
            <a:r>
              <a:t>“</a:t>
            </a:r>
          </a:p>
        </p:txBody>
      </p:sp>
      <p:sp>
        <p:nvSpPr>
          <p:cNvPr id="637" name="Slide Number"/>
          <p:cNvSpPr txBox="1"/>
          <p:nvPr>
            <p:ph type="sldNum" sz="quarter" idx="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</p:spPr>
        <p:txBody>
          <a:bodyPr lIns="45719" tIns="45719" rIns="45719" bIns="45719"/>
          <a:lstStyle>
            <a:lvl1pPr algn="r">
              <a:defRPr sz="1200">
                <a:solidFill>
                  <a:srgbClr val="888888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oryboard – 4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Image"/>
          <p:cNvSpPr/>
          <p:nvPr>
            <p:ph type="pic" sz="half" idx="13"/>
          </p:nvPr>
        </p:nvSpPr>
        <p:spPr>
          <a:xfrm>
            <a:off x="402270" y="1762738"/>
            <a:ext cx="3269800" cy="4308466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645" name="Title Text"/>
          <p:cNvSpPr txBox="1"/>
          <p:nvPr>
            <p:ph type="title"/>
          </p:nvPr>
        </p:nvSpPr>
        <p:spPr>
          <a:xfrm>
            <a:off x="402270" y="476719"/>
            <a:ext cx="7977349" cy="76854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646" name="Image"/>
          <p:cNvSpPr/>
          <p:nvPr>
            <p:ph type="pic" sz="quarter" idx="14"/>
          </p:nvPr>
        </p:nvSpPr>
        <p:spPr>
          <a:xfrm>
            <a:off x="6458675" y="1762738"/>
            <a:ext cx="2283057" cy="4308466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647" name="Image"/>
          <p:cNvSpPr/>
          <p:nvPr>
            <p:ph type="pic" sz="quarter" idx="15"/>
          </p:nvPr>
        </p:nvSpPr>
        <p:spPr>
          <a:xfrm>
            <a:off x="3923843" y="1762740"/>
            <a:ext cx="2283057" cy="2015206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648" name="Image"/>
          <p:cNvSpPr/>
          <p:nvPr>
            <p:ph type="pic" sz="quarter" idx="16"/>
          </p:nvPr>
        </p:nvSpPr>
        <p:spPr>
          <a:xfrm>
            <a:off x="3923843" y="4055998"/>
            <a:ext cx="2283057" cy="2015207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6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oryboard – 6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Image"/>
          <p:cNvSpPr/>
          <p:nvPr>
            <p:ph type="pic" sz="quarter" idx="13"/>
          </p:nvPr>
        </p:nvSpPr>
        <p:spPr>
          <a:xfrm>
            <a:off x="402270" y="1762738"/>
            <a:ext cx="1811390" cy="4308466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657" name="Title Text"/>
          <p:cNvSpPr txBox="1"/>
          <p:nvPr>
            <p:ph type="title"/>
          </p:nvPr>
        </p:nvSpPr>
        <p:spPr>
          <a:xfrm>
            <a:off x="402270" y="476719"/>
            <a:ext cx="7977349" cy="76854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658" name="Image"/>
          <p:cNvSpPr/>
          <p:nvPr>
            <p:ph type="pic" sz="quarter" idx="14"/>
          </p:nvPr>
        </p:nvSpPr>
        <p:spPr>
          <a:xfrm>
            <a:off x="2472667" y="1762740"/>
            <a:ext cx="1970565" cy="2015206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659" name="Image"/>
          <p:cNvSpPr/>
          <p:nvPr>
            <p:ph type="pic" sz="quarter" idx="15"/>
          </p:nvPr>
        </p:nvSpPr>
        <p:spPr>
          <a:xfrm>
            <a:off x="2472667" y="4055998"/>
            <a:ext cx="1970565" cy="2015207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660" name="Image"/>
          <p:cNvSpPr/>
          <p:nvPr>
            <p:ph type="pic" sz="quarter" idx="16"/>
          </p:nvPr>
        </p:nvSpPr>
        <p:spPr>
          <a:xfrm>
            <a:off x="4700768" y="1762740"/>
            <a:ext cx="1970565" cy="2015206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661" name="Image"/>
          <p:cNvSpPr/>
          <p:nvPr>
            <p:ph type="pic" sz="quarter" idx="17"/>
          </p:nvPr>
        </p:nvSpPr>
        <p:spPr>
          <a:xfrm>
            <a:off x="4700768" y="4055998"/>
            <a:ext cx="1970565" cy="2015207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662" name="Image"/>
          <p:cNvSpPr/>
          <p:nvPr>
            <p:ph type="pic" sz="quarter" idx="18"/>
          </p:nvPr>
        </p:nvSpPr>
        <p:spPr>
          <a:xfrm>
            <a:off x="6930341" y="1762738"/>
            <a:ext cx="1811389" cy="4308466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66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oryboard – 8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Title Text"/>
          <p:cNvSpPr txBox="1"/>
          <p:nvPr>
            <p:ph type="title"/>
          </p:nvPr>
        </p:nvSpPr>
        <p:spPr>
          <a:xfrm>
            <a:off x="402270" y="476719"/>
            <a:ext cx="7978541" cy="76854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671" name="Image"/>
          <p:cNvSpPr/>
          <p:nvPr>
            <p:ph type="pic" sz="quarter" idx="13"/>
          </p:nvPr>
        </p:nvSpPr>
        <p:spPr>
          <a:xfrm>
            <a:off x="4648201" y="1768792"/>
            <a:ext cx="1970565" cy="2015206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672" name="Image"/>
          <p:cNvSpPr/>
          <p:nvPr>
            <p:ph type="pic" sz="quarter" idx="14"/>
          </p:nvPr>
        </p:nvSpPr>
        <p:spPr>
          <a:xfrm>
            <a:off x="6771165" y="1768792"/>
            <a:ext cx="1970565" cy="2015206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673" name="Image"/>
          <p:cNvSpPr/>
          <p:nvPr>
            <p:ph type="pic" sz="quarter" idx="15"/>
          </p:nvPr>
        </p:nvSpPr>
        <p:spPr>
          <a:xfrm>
            <a:off x="4647270" y="4049045"/>
            <a:ext cx="1970566" cy="2015206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674" name="Image"/>
          <p:cNvSpPr/>
          <p:nvPr>
            <p:ph type="pic" sz="quarter" idx="16"/>
          </p:nvPr>
        </p:nvSpPr>
        <p:spPr>
          <a:xfrm>
            <a:off x="6771165" y="4049045"/>
            <a:ext cx="1970565" cy="2015206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675" name="Image"/>
          <p:cNvSpPr/>
          <p:nvPr>
            <p:ph type="pic" sz="quarter" idx="17"/>
          </p:nvPr>
        </p:nvSpPr>
        <p:spPr>
          <a:xfrm>
            <a:off x="2527476" y="1768792"/>
            <a:ext cx="1970565" cy="2015206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676" name="Image"/>
          <p:cNvSpPr/>
          <p:nvPr>
            <p:ph type="pic" sz="quarter" idx="18"/>
          </p:nvPr>
        </p:nvSpPr>
        <p:spPr>
          <a:xfrm>
            <a:off x="2523376" y="4049045"/>
            <a:ext cx="1970565" cy="2015206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677" name="Image"/>
          <p:cNvSpPr/>
          <p:nvPr>
            <p:ph type="pic" sz="quarter" idx="19"/>
          </p:nvPr>
        </p:nvSpPr>
        <p:spPr>
          <a:xfrm>
            <a:off x="399480" y="1768792"/>
            <a:ext cx="1970566" cy="2015206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678" name="Image"/>
          <p:cNvSpPr/>
          <p:nvPr>
            <p:ph type="pic" sz="quarter" idx="20"/>
          </p:nvPr>
        </p:nvSpPr>
        <p:spPr>
          <a:xfrm>
            <a:off x="399480" y="4049045"/>
            <a:ext cx="1970566" cy="2015206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67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ontact us -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Title Text"/>
          <p:cNvSpPr txBox="1"/>
          <p:nvPr>
            <p:ph type="title"/>
          </p:nvPr>
        </p:nvSpPr>
        <p:spPr>
          <a:xfrm>
            <a:off x="402270" y="476719"/>
            <a:ext cx="7977349" cy="76854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687" name="Shape"/>
          <p:cNvSpPr/>
          <p:nvPr/>
        </p:nvSpPr>
        <p:spPr>
          <a:xfrm>
            <a:off x="589982" y="2731795"/>
            <a:ext cx="221774" cy="2953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66" h="21333" fill="norm" stroke="1" extrusionOk="0">
                <a:moveTo>
                  <a:pt x="20686" y="15910"/>
                </a:moveTo>
                <a:lnTo>
                  <a:pt x="17943" y="13744"/>
                </a:lnTo>
                <a:cubicBezTo>
                  <a:pt x="17371" y="13231"/>
                  <a:pt x="16457" y="13231"/>
                  <a:pt x="15829" y="13687"/>
                </a:cubicBezTo>
                <a:lnTo>
                  <a:pt x="13543" y="15397"/>
                </a:lnTo>
                <a:cubicBezTo>
                  <a:pt x="13257" y="15625"/>
                  <a:pt x="12857" y="15568"/>
                  <a:pt x="12571" y="15283"/>
                </a:cubicBezTo>
                <a:lnTo>
                  <a:pt x="9143" y="12205"/>
                </a:lnTo>
                <a:lnTo>
                  <a:pt x="6000" y="8729"/>
                </a:lnTo>
                <a:cubicBezTo>
                  <a:pt x="5714" y="8444"/>
                  <a:pt x="5714" y="8102"/>
                  <a:pt x="5886" y="7817"/>
                </a:cubicBezTo>
                <a:lnTo>
                  <a:pt x="7600" y="5480"/>
                </a:lnTo>
                <a:cubicBezTo>
                  <a:pt x="8114" y="4853"/>
                  <a:pt x="8057" y="3998"/>
                  <a:pt x="7543" y="3372"/>
                </a:cubicBezTo>
                <a:lnTo>
                  <a:pt x="5371" y="636"/>
                </a:lnTo>
                <a:cubicBezTo>
                  <a:pt x="4686" y="-162"/>
                  <a:pt x="3486" y="-219"/>
                  <a:pt x="2743" y="522"/>
                </a:cubicBezTo>
                <a:lnTo>
                  <a:pt x="514" y="2802"/>
                </a:lnTo>
                <a:cubicBezTo>
                  <a:pt x="171" y="3201"/>
                  <a:pt x="0" y="3713"/>
                  <a:pt x="0" y="4226"/>
                </a:cubicBezTo>
                <a:cubicBezTo>
                  <a:pt x="229" y="8729"/>
                  <a:pt x="2286" y="13060"/>
                  <a:pt x="5314" y="16024"/>
                </a:cubicBezTo>
                <a:cubicBezTo>
                  <a:pt x="8343" y="19044"/>
                  <a:pt x="12629" y="21096"/>
                  <a:pt x="17143" y="21324"/>
                </a:cubicBezTo>
                <a:cubicBezTo>
                  <a:pt x="17657" y="21381"/>
                  <a:pt x="18171" y="21153"/>
                  <a:pt x="18514" y="20811"/>
                </a:cubicBezTo>
                <a:lnTo>
                  <a:pt x="20800" y="18474"/>
                </a:lnTo>
                <a:cubicBezTo>
                  <a:pt x="21600" y="17790"/>
                  <a:pt x="21543" y="16537"/>
                  <a:pt x="20686" y="15910"/>
                </a:cubicBezTo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z="1300"/>
            </a:pPr>
          </a:p>
        </p:txBody>
      </p:sp>
      <p:sp>
        <p:nvSpPr>
          <p:cNvPr id="688" name="Shape"/>
          <p:cNvSpPr/>
          <p:nvPr/>
        </p:nvSpPr>
        <p:spPr>
          <a:xfrm>
            <a:off x="592545" y="4137364"/>
            <a:ext cx="221048" cy="2292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96" h="21600" fill="norm" stroke="1" extrusionOk="0">
                <a:moveTo>
                  <a:pt x="10183" y="13500"/>
                </a:moveTo>
                <a:cubicBezTo>
                  <a:pt x="10468" y="13800"/>
                  <a:pt x="10866" y="13800"/>
                  <a:pt x="11094" y="13500"/>
                </a:cubicBezTo>
                <a:lnTo>
                  <a:pt x="21125" y="1200"/>
                </a:lnTo>
                <a:cubicBezTo>
                  <a:pt x="21353" y="750"/>
                  <a:pt x="21296" y="0"/>
                  <a:pt x="20612" y="0"/>
                </a:cubicBezTo>
                <a:lnTo>
                  <a:pt x="722" y="75"/>
                </a:lnTo>
                <a:cubicBezTo>
                  <a:pt x="209" y="75"/>
                  <a:pt x="-247" y="675"/>
                  <a:pt x="152" y="1275"/>
                </a:cubicBezTo>
                <a:lnTo>
                  <a:pt x="10183" y="13500"/>
                </a:lnTo>
                <a:close/>
                <a:moveTo>
                  <a:pt x="21296" y="6000"/>
                </a:moveTo>
                <a:cubicBezTo>
                  <a:pt x="21296" y="5400"/>
                  <a:pt x="20783" y="5100"/>
                  <a:pt x="20441" y="5475"/>
                </a:cubicBezTo>
                <a:lnTo>
                  <a:pt x="12576" y="15000"/>
                </a:lnTo>
                <a:cubicBezTo>
                  <a:pt x="12063" y="15675"/>
                  <a:pt x="11379" y="15975"/>
                  <a:pt x="10638" y="15975"/>
                </a:cubicBezTo>
                <a:cubicBezTo>
                  <a:pt x="9955" y="15975"/>
                  <a:pt x="9271" y="15675"/>
                  <a:pt x="8758" y="15075"/>
                </a:cubicBezTo>
                <a:lnTo>
                  <a:pt x="950" y="5475"/>
                </a:lnTo>
                <a:cubicBezTo>
                  <a:pt x="608" y="5100"/>
                  <a:pt x="38" y="5400"/>
                  <a:pt x="38" y="6000"/>
                </a:cubicBezTo>
                <a:cubicBezTo>
                  <a:pt x="38" y="8625"/>
                  <a:pt x="38" y="15750"/>
                  <a:pt x="38" y="19275"/>
                </a:cubicBezTo>
                <a:cubicBezTo>
                  <a:pt x="38" y="20550"/>
                  <a:pt x="836" y="21600"/>
                  <a:pt x="1805" y="21600"/>
                </a:cubicBezTo>
                <a:lnTo>
                  <a:pt x="19529" y="21600"/>
                </a:lnTo>
                <a:cubicBezTo>
                  <a:pt x="20498" y="21600"/>
                  <a:pt x="21296" y="20550"/>
                  <a:pt x="21296" y="19275"/>
                </a:cubicBezTo>
                <a:lnTo>
                  <a:pt x="21296" y="6000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z="1300"/>
            </a:pPr>
          </a:p>
        </p:txBody>
      </p:sp>
      <p:sp>
        <p:nvSpPr>
          <p:cNvPr id="689" name="Shape"/>
          <p:cNvSpPr/>
          <p:nvPr/>
        </p:nvSpPr>
        <p:spPr>
          <a:xfrm>
            <a:off x="589980" y="4747607"/>
            <a:ext cx="221593" cy="2955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cubicBezTo>
                  <a:pt x="4851" y="0"/>
                  <a:pt x="0" y="4794"/>
                  <a:pt x="0" y="10800"/>
                </a:cubicBezTo>
                <a:cubicBezTo>
                  <a:pt x="0" y="16749"/>
                  <a:pt x="4851" y="21600"/>
                  <a:pt x="10800" y="21600"/>
                </a:cubicBezTo>
                <a:cubicBezTo>
                  <a:pt x="16806" y="21600"/>
                  <a:pt x="21600" y="16749"/>
                  <a:pt x="21600" y="10800"/>
                </a:cubicBezTo>
                <a:cubicBezTo>
                  <a:pt x="21600" y="4794"/>
                  <a:pt x="16806" y="0"/>
                  <a:pt x="10800" y="0"/>
                </a:cubicBezTo>
                <a:close/>
                <a:moveTo>
                  <a:pt x="12186" y="15420"/>
                </a:moveTo>
                <a:cubicBezTo>
                  <a:pt x="11493" y="16113"/>
                  <a:pt x="11262" y="17384"/>
                  <a:pt x="10973" y="18308"/>
                </a:cubicBezTo>
                <a:cubicBezTo>
                  <a:pt x="10973" y="18481"/>
                  <a:pt x="10800" y="18655"/>
                  <a:pt x="10627" y="18770"/>
                </a:cubicBezTo>
                <a:lnTo>
                  <a:pt x="10165" y="18943"/>
                </a:lnTo>
                <a:cubicBezTo>
                  <a:pt x="9934" y="19117"/>
                  <a:pt x="9587" y="19059"/>
                  <a:pt x="9356" y="18828"/>
                </a:cubicBezTo>
                <a:cubicBezTo>
                  <a:pt x="8952" y="18424"/>
                  <a:pt x="8548" y="17788"/>
                  <a:pt x="8548" y="17153"/>
                </a:cubicBezTo>
                <a:cubicBezTo>
                  <a:pt x="8548" y="16113"/>
                  <a:pt x="6757" y="16460"/>
                  <a:pt x="6757" y="14265"/>
                </a:cubicBezTo>
                <a:cubicBezTo>
                  <a:pt x="6757" y="12533"/>
                  <a:pt x="4505" y="11493"/>
                  <a:pt x="2888" y="12244"/>
                </a:cubicBezTo>
                <a:cubicBezTo>
                  <a:pt x="2772" y="12302"/>
                  <a:pt x="2657" y="12417"/>
                  <a:pt x="2483" y="12417"/>
                </a:cubicBezTo>
                <a:cubicBezTo>
                  <a:pt x="2252" y="12475"/>
                  <a:pt x="1964" y="12302"/>
                  <a:pt x="1906" y="12071"/>
                </a:cubicBezTo>
                <a:cubicBezTo>
                  <a:pt x="1848" y="11666"/>
                  <a:pt x="1848" y="11204"/>
                  <a:pt x="1848" y="10800"/>
                </a:cubicBezTo>
                <a:cubicBezTo>
                  <a:pt x="1848" y="8605"/>
                  <a:pt x="2599" y="6642"/>
                  <a:pt x="3870" y="5140"/>
                </a:cubicBezTo>
                <a:cubicBezTo>
                  <a:pt x="3870" y="5082"/>
                  <a:pt x="3870" y="5082"/>
                  <a:pt x="3927" y="5082"/>
                </a:cubicBezTo>
                <a:cubicBezTo>
                  <a:pt x="5025" y="3812"/>
                  <a:pt x="6411" y="2830"/>
                  <a:pt x="8028" y="2310"/>
                </a:cubicBezTo>
                <a:cubicBezTo>
                  <a:pt x="8432" y="2137"/>
                  <a:pt x="8779" y="2599"/>
                  <a:pt x="8548" y="2945"/>
                </a:cubicBezTo>
                <a:cubicBezTo>
                  <a:pt x="8374" y="3234"/>
                  <a:pt x="8317" y="3523"/>
                  <a:pt x="8317" y="3696"/>
                </a:cubicBezTo>
                <a:cubicBezTo>
                  <a:pt x="8317" y="4678"/>
                  <a:pt x="7450" y="5256"/>
                  <a:pt x="7046" y="5140"/>
                </a:cubicBezTo>
                <a:cubicBezTo>
                  <a:pt x="6699" y="4967"/>
                  <a:pt x="5718" y="5602"/>
                  <a:pt x="6584" y="6064"/>
                </a:cubicBezTo>
                <a:lnTo>
                  <a:pt x="7104" y="6295"/>
                </a:lnTo>
                <a:lnTo>
                  <a:pt x="7161" y="6353"/>
                </a:lnTo>
                <a:lnTo>
                  <a:pt x="7335" y="6411"/>
                </a:lnTo>
                <a:cubicBezTo>
                  <a:pt x="8952" y="7393"/>
                  <a:pt x="8605" y="8143"/>
                  <a:pt x="7912" y="9298"/>
                </a:cubicBezTo>
                <a:cubicBezTo>
                  <a:pt x="7161" y="10569"/>
                  <a:pt x="6873" y="9298"/>
                  <a:pt x="5775" y="8952"/>
                </a:cubicBezTo>
                <a:cubicBezTo>
                  <a:pt x="4678" y="8605"/>
                  <a:pt x="3639" y="9241"/>
                  <a:pt x="3985" y="9991"/>
                </a:cubicBezTo>
                <a:cubicBezTo>
                  <a:pt x="4332" y="10684"/>
                  <a:pt x="5429" y="9991"/>
                  <a:pt x="6122" y="10742"/>
                </a:cubicBezTo>
                <a:cubicBezTo>
                  <a:pt x="6873" y="11435"/>
                  <a:pt x="6873" y="12533"/>
                  <a:pt x="9010" y="11840"/>
                </a:cubicBezTo>
                <a:cubicBezTo>
                  <a:pt x="11204" y="11089"/>
                  <a:pt x="11551" y="11435"/>
                  <a:pt x="12244" y="12186"/>
                </a:cubicBezTo>
                <a:cubicBezTo>
                  <a:pt x="12879" y="12879"/>
                  <a:pt x="13226" y="14323"/>
                  <a:pt x="12186" y="15420"/>
                </a:cubicBezTo>
                <a:close/>
                <a:moveTo>
                  <a:pt x="17904" y="15305"/>
                </a:moveTo>
                <a:cubicBezTo>
                  <a:pt x="17037" y="14323"/>
                  <a:pt x="17904" y="12071"/>
                  <a:pt x="16864" y="10742"/>
                </a:cubicBezTo>
                <a:cubicBezTo>
                  <a:pt x="15709" y="9356"/>
                  <a:pt x="14265" y="10800"/>
                  <a:pt x="12879" y="8605"/>
                </a:cubicBezTo>
                <a:cubicBezTo>
                  <a:pt x="11609" y="6468"/>
                  <a:pt x="13226" y="4736"/>
                  <a:pt x="14958" y="4101"/>
                </a:cubicBezTo>
                <a:cubicBezTo>
                  <a:pt x="15420" y="3927"/>
                  <a:pt x="15882" y="3927"/>
                  <a:pt x="16402" y="3927"/>
                </a:cubicBezTo>
                <a:cubicBezTo>
                  <a:pt x="16460" y="3927"/>
                  <a:pt x="16633" y="3927"/>
                  <a:pt x="16691" y="4043"/>
                </a:cubicBezTo>
                <a:cubicBezTo>
                  <a:pt x="18597" y="5660"/>
                  <a:pt x="19810" y="8086"/>
                  <a:pt x="19810" y="10800"/>
                </a:cubicBezTo>
                <a:cubicBezTo>
                  <a:pt x="19810" y="12417"/>
                  <a:pt x="19348" y="13919"/>
                  <a:pt x="18655" y="15247"/>
                </a:cubicBezTo>
                <a:cubicBezTo>
                  <a:pt x="18481" y="15478"/>
                  <a:pt x="18077" y="15536"/>
                  <a:pt x="17904" y="15305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z="1300"/>
            </a:pPr>
          </a:p>
        </p:txBody>
      </p:sp>
      <p:sp>
        <p:nvSpPr>
          <p:cNvPr id="690" name="Shape"/>
          <p:cNvSpPr/>
          <p:nvPr/>
        </p:nvSpPr>
        <p:spPr>
          <a:xfrm>
            <a:off x="600694" y="3401688"/>
            <a:ext cx="198064" cy="3617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cubicBezTo>
                  <a:pt x="4786" y="0"/>
                  <a:pt x="0" y="3576"/>
                  <a:pt x="0" y="7953"/>
                </a:cubicBezTo>
                <a:cubicBezTo>
                  <a:pt x="0" y="14400"/>
                  <a:pt x="10800" y="21600"/>
                  <a:pt x="10800" y="21600"/>
                </a:cubicBezTo>
                <a:cubicBezTo>
                  <a:pt x="10800" y="21600"/>
                  <a:pt x="21600" y="14071"/>
                  <a:pt x="21600" y="7953"/>
                </a:cubicBezTo>
                <a:cubicBezTo>
                  <a:pt x="21600" y="3576"/>
                  <a:pt x="16814" y="0"/>
                  <a:pt x="10800" y="0"/>
                </a:cubicBezTo>
                <a:close/>
                <a:moveTo>
                  <a:pt x="10800" y="11388"/>
                </a:moveTo>
                <a:cubicBezTo>
                  <a:pt x="8925" y="11388"/>
                  <a:pt x="7243" y="10588"/>
                  <a:pt x="6467" y="9271"/>
                </a:cubicBezTo>
                <a:cubicBezTo>
                  <a:pt x="5691" y="8000"/>
                  <a:pt x="6144" y="6541"/>
                  <a:pt x="7437" y="5600"/>
                </a:cubicBezTo>
                <a:cubicBezTo>
                  <a:pt x="8795" y="4612"/>
                  <a:pt x="10800" y="4282"/>
                  <a:pt x="12546" y="4800"/>
                </a:cubicBezTo>
                <a:cubicBezTo>
                  <a:pt x="14292" y="5318"/>
                  <a:pt x="15456" y="6588"/>
                  <a:pt x="15456" y="7953"/>
                </a:cubicBezTo>
                <a:cubicBezTo>
                  <a:pt x="15456" y="9788"/>
                  <a:pt x="13387" y="11341"/>
                  <a:pt x="10800" y="11388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z="1300"/>
            </a:pPr>
          </a:p>
        </p:txBody>
      </p:sp>
      <p:sp>
        <p:nvSpPr>
          <p:cNvPr id="691" name="Body Level One…"/>
          <p:cNvSpPr txBox="1"/>
          <p:nvPr>
            <p:ph type="body" sz="quarter" idx="1"/>
          </p:nvPr>
        </p:nvSpPr>
        <p:spPr>
          <a:xfrm>
            <a:off x="972866" y="2654243"/>
            <a:ext cx="7406753" cy="448845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90000"/>
              </a:lnSpc>
              <a:buClrTx/>
              <a:buSzTx/>
              <a:buFontTx/>
              <a:buNone/>
              <a:defRPr>
                <a:solidFill>
                  <a:schemeClr val="accent1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1pPr>
            <a:lvl2pPr marL="685800" indent="-228600">
              <a:lnSpc>
                <a:spcPct val="90000"/>
              </a:lnSpc>
              <a:buClrTx/>
              <a:buFontTx/>
              <a:defRPr>
                <a:solidFill>
                  <a:schemeClr val="accent1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2pPr>
            <a:lvl3pPr marL="1188719" indent="-274319">
              <a:lnSpc>
                <a:spcPct val="90000"/>
              </a:lnSpc>
              <a:buClrTx/>
              <a:buFontTx/>
              <a:defRPr>
                <a:solidFill>
                  <a:schemeClr val="accent1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3pPr>
            <a:lvl4pPr marL="1676400" indent="-304800">
              <a:lnSpc>
                <a:spcPct val="90000"/>
              </a:lnSpc>
              <a:buClrTx/>
              <a:buFontTx/>
              <a:defRPr>
                <a:solidFill>
                  <a:schemeClr val="accent1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4pPr>
            <a:lvl5pPr marL="2133600" indent="-304800">
              <a:lnSpc>
                <a:spcPct val="90000"/>
              </a:lnSpc>
              <a:buClrTx/>
              <a:buFontTx/>
              <a:defRPr>
                <a:solidFill>
                  <a:schemeClr val="accent1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92" name="Rectangle"/>
          <p:cNvSpPr/>
          <p:nvPr>
            <p:ph type="body" sz="quarter" idx="13"/>
          </p:nvPr>
        </p:nvSpPr>
        <p:spPr>
          <a:xfrm>
            <a:off x="972867" y="3379172"/>
            <a:ext cx="7406752" cy="448845"/>
          </a:xfrm>
          <a:prstGeom prst="rect">
            <a:avLst/>
          </a:prstGeom>
        </p:spPr>
        <p:txBody>
          <a:bodyPr anchor="ctr"/>
          <a:lstStyle/>
          <a:p>
            <a:pPr marL="0" indent="0">
              <a:lnSpc>
                <a:spcPct val="90000"/>
              </a:lnSpc>
              <a:buClrTx/>
              <a:buSzTx/>
              <a:buFontTx/>
              <a:buNone/>
              <a:defRPr>
                <a:solidFill>
                  <a:schemeClr val="accent1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pPr>
          </a:p>
        </p:txBody>
      </p:sp>
      <p:sp>
        <p:nvSpPr>
          <p:cNvPr id="693" name="Rectangle"/>
          <p:cNvSpPr/>
          <p:nvPr>
            <p:ph type="body" sz="quarter" idx="14"/>
          </p:nvPr>
        </p:nvSpPr>
        <p:spPr>
          <a:xfrm>
            <a:off x="972867" y="4021723"/>
            <a:ext cx="7406752" cy="448845"/>
          </a:xfrm>
          <a:prstGeom prst="rect">
            <a:avLst/>
          </a:prstGeom>
        </p:spPr>
        <p:txBody>
          <a:bodyPr anchor="ctr"/>
          <a:lstStyle/>
          <a:p>
            <a:pPr marL="0" indent="0">
              <a:lnSpc>
                <a:spcPct val="90000"/>
              </a:lnSpc>
              <a:buClrTx/>
              <a:buSzTx/>
              <a:buFontTx/>
              <a:buNone/>
              <a:defRPr>
                <a:solidFill>
                  <a:schemeClr val="accent1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pPr>
          </a:p>
        </p:txBody>
      </p:sp>
      <p:sp>
        <p:nvSpPr>
          <p:cNvPr id="694" name="Rectangle"/>
          <p:cNvSpPr/>
          <p:nvPr>
            <p:ph type="body" sz="quarter" idx="15"/>
          </p:nvPr>
        </p:nvSpPr>
        <p:spPr>
          <a:xfrm>
            <a:off x="972867" y="4680751"/>
            <a:ext cx="7406752" cy="448845"/>
          </a:xfrm>
          <a:prstGeom prst="rect">
            <a:avLst/>
          </a:prstGeom>
        </p:spPr>
        <p:txBody>
          <a:bodyPr anchor="ctr"/>
          <a:lstStyle/>
          <a:p>
            <a:pPr marL="0" indent="0">
              <a:lnSpc>
                <a:spcPct val="90000"/>
              </a:lnSpc>
              <a:buClrTx/>
              <a:buSzTx/>
              <a:buFontTx/>
              <a:buNone/>
              <a:defRPr>
                <a:solidFill>
                  <a:schemeClr val="accent1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pPr>
          </a:p>
        </p:txBody>
      </p:sp>
      <p:sp>
        <p:nvSpPr>
          <p:cNvPr id="695" name="Line"/>
          <p:cNvSpPr/>
          <p:nvPr/>
        </p:nvSpPr>
        <p:spPr>
          <a:xfrm flipH="1">
            <a:off x="402269" y="2520068"/>
            <a:ext cx="1" cy="2683302"/>
          </a:xfrm>
          <a:prstGeom prst="line">
            <a:avLst/>
          </a:prstGeom>
          <a:ln w="12700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69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697" name="Line"/>
          <p:cNvSpPr/>
          <p:nvPr/>
        </p:nvSpPr>
        <p:spPr>
          <a:xfrm>
            <a:off x="8518759" y="625958"/>
            <a:ext cx="1" cy="232323"/>
          </a:xfrm>
          <a:prstGeom prst="line">
            <a:avLst/>
          </a:prstGeom>
          <a:ln w="12700">
            <a:solidFill>
              <a:srgbClr val="70B207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698" name="Rectangle"/>
          <p:cNvSpPr/>
          <p:nvPr/>
        </p:nvSpPr>
        <p:spPr>
          <a:xfrm>
            <a:off x="0" y="6466113"/>
            <a:ext cx="9144000" cy="391887"/>
          </a:xfrm>
          <a:prstGeom prst="rect">
            <a:avLst/>
          </a:prstGeom>
          <a:solidFill>
            <a:srgbClr val="00624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699" name="© UAB. All Rights Reserved."/>
          <p:cNvSpPr txBox="1"/>
          <p:nvPr/>
        </p:nvSpPr>
        <p:spPr>
          <a:xfrm>
            <a:off x="7955345" y="6679131"/>
            <a:ext cx="78638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r">
              <a:defRPr sz="5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© UAB. All Rights Reserved.</a:t>
            </a:r>
          </a:p>
        </p:txBody>
      </p:sp>
      <p:pic>
        <p:nvPicPr>
          <p:cNvPr id="700" name="image6.png" descr="image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3225" y="6593267"/>
            <a:ext cx="1763517" cy="1533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Intro Slide -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>
            <a:gsLst>
              <a:gs pos="29000">
                <a:srgbClr val="006241"/>
              </a:gs>
              <a:gs pos="100000">
                <a:srgbClr val="70B207"/>
              </a:gs>
            </a:gsLst>
            <a:lin ang="18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</a:defRPr>
            </a:pPr>
          </a:p>
        </p:txBody>
      </p:sp>
      <p:sp>
        <p:nvSpPr>
          <p:cNvPr id="63" name="Rectangle"/>
          <p:cNvSpPr/>
          <p:nvPr/>
        </p:nvSpPr>
        <p:spPr>
          <a:xfrm>
            <a:off x="0" y="6588677"/>
            <a:ext cx="9144000" cy="269323"/>
          </a:xfrm>
          <a:prstGeom prst="rect">
            <a:avLst/>
          </a:prstGeom>
          <a:solidFill>
            <a:srgbClr val="00624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</a:defRPr>
            </a:pPr>
          </a:p>
        </p:txBody>
      </p:sp>
      <p:pic>
        <p:nvPicPr>
          <p:cNvPr id="64" name="image1.png" descr="image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2000" y="928011"/>
            <a:ext cx="4734560" cy="416813"/>
          </a:xfrm>
          <a:prstGeom prst="rect">
            <a:avLst/>
          </a:prstGeom>
          <a:ln w="12700">
            <a:miter lim="400000"/>
          </a:ln>
        </p:spPr>
      </p:pic>
      <p:sp>
        <p:nvSpPr>
          <p:cNvPr id="65" name="Body Level One…"/>
          <p:cNvSpPr txBox="1"/>
          <p:nvPr>
            <p:ph type="body" sz="quarter" idx="1"/>
          </p:nvPr>
        </p:nvSpPr>
        <p:spPr>
          <a:xfrm>
            <a:off x="762000" y="4333876"/>
            <a:ext cx="6762750" cy="165576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0" indent="45720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0" indent="91440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3pPr>
            <a:lvl4pPr marL="0" indent="137160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4pPr>
            <a:lvl5pPr marL="0" indent="182880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6" name="Title Text"/>
          <p:cNvSpPr txBox="1"/>
          <p:nvPr>
            <p:ph type="title"/>
          </p:nvPr>
        </p:nvSpPr>
        <p:spPr>
          <a:xfrm>
            <a:off x="762000" y="2526131"/>
            <a:ext cx="6762750" cy="1715669"/>
          </a:xfrm>
          <a:prstGeom prst="rect">
            <a:avLst/>
          </a:prstGeom>
        </p:spPr>
        <p:txBody>
          <a:bodyPr anchor="b"/>
          <a:lstStyle>
            <a:lvl1pPr>
              <a:defRPr sz="60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67" name="Slide Number"/>
          <p:cNvSpPr txBox="1"/>
          <p:nvPr>
            <p:ph type="sldNum" sz="quarter" idx="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</p:spPr>
        <p:txBody>
          <a:bodyPr lIns="45719" tIns="45719" rIns="45719" bIns="45719"/>
          <a:lstStyle>
            <a:lvl1pPr algn="r">
              <a:defRPr sz="1200">
                <a:solidFill>
                  <a:srgbClr val="888888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ontact us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Rectangle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624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708" name="Title Text"/>
          <p:cNvSpPr txBox="1"/>
          <p:nvPr>
            <p:ph type="title"/>
          </p:nvPr>
        </p:nvSpPr>
        <p:spPr>
          <a:xfrm>
            <a:off x="402270" y="476719"/>
            <a:ext cx="7977349" cy="76854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709" name="Shape"/>
          <p:cNvSpPr/>
          <p:nvPr/>
        </p:nvSpPr>
        <p:spPr>
          <a:xfrm>
            <a:off x="589982" y="2731795"/>
            <a:ext cx="221774" cy="2953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66" h="21333" fill="norm" stroke="1" extrusionOk="0">
                <a:moveTo>
                  <a:pt x="20686" y="15910"/>
                </a:moveTo>
                <a:lnTo>
                  <a:pt x="17943" y="13744"/>
                </a:lnTo>
                <a:cubicBezTo>
                  <a:pt x="17371" y="13231"/>
                  <a:pt x="16457" y="13231"/>
                  <a:pt x="15829" y="13687"/>
                </a:cubicBezTo>
                <a:lnTo>
                  <a:pt x="13543" y="15397"/>
                </a:lnTo>
                <a:cubicBezTo>
                  <a:pt x="13257" y="15625"/>
                  <a:pt x="12857" y="15568"/>
                  <a:pt x="12571" y="15283"/>
                </a:cubicBezTo>
                <a:lnTo>
                  <a:pt x="9143" y="12205"/>
                </a:lnTo>
                <a:lnTo>
                  <a:pt x="6000" y="8729"/>
                </a:lnTo>
                <a:cubicBezTo>
                  <a:pt x="5714" y="8444"/>
                  <a:pt x="5714" y="8102"/>
                  <a:pt x="5886" y="7817"/>
                </a:cubicBezTo>
                <a:lnTo>
                  <a:pt x="7600" y="5480"/>
                </a:lnTo>
                <a:cubicBezTo>
                  <a:pt x="8114" y="4853"/>
                  <a:pt x="8057" y="3998"/>
                  <a:pt x="7543" y="3372"/>
                </a:cubicBezTo>
                <a:lnTo>
                  <a:pt x="5371" y="636"/>
                </a:lnTo>
                <a:cubicBezTo>
                  <a:pt x="4686" y="-162"/>
                  <a:pt x="3486" y="-219"/>
                  <a:pt x="2743" y="522"/>
                </a:cubicBezTo>
                <a:lnTo>
                  <a:pt x="514" y="2802"/>
                </a:lnTo>
                <a:cubicBezTo>
                  <a:pt x="171" y="3201"/>
                  <a:pt x="0" y="3713"/>
                  <a:pt x="0" y="4226"/>
                </a:cubicBezTo>
                <a:cubicBezTo>
                  <a:pt x="229" y="8729"/>
                  <a:pt x="2286" y="13060"/>
                  <a:pt x="5314" y="16024"/>
                </a:cubicBezTo>
                <a:cubicBezTo>
                  <a:pt x="8343" y="19044"/>
                  <a:pt x="12629" y="21096"/>
                  <a:pt x="17143" y="21324"/>
                </a:cubicBezTo>
                <a:cubicBezTo>
                  <a:pt x="17657" y="21381"/>
                  <a:pt x="18171" y="21153"/>
                  <a:pt x="18514" y="20811"/>
                </a:cubicBezTo>
                <a:lnTo>
                  <a:pt x="20800" y="18474"/>
                </a:lnTo>
                <a:cubicBezTo>
                  <a:pt x="21600" y="17790"/>
                  <a:pt x="21543" y="16537"/>
                  <a:pt x="20686" y="15910"/>
                </a:cubicBezTo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b="1" sz="1400"/>
            </a:pPr>
          </a:p>
        </p:txBody>
      </p:sp>
      <p:sp>
        <p:nvSpPr>
          <p:cNvPr id="710" name="Shape"/>
          <p:cNvSpPr/>
          <p:nvPr/>
        </p:nvSpPr>
        <p:spPr>
          <a:xfrm>
            <a:off x="592545" y="4137364"/>
            <a:ext cx="221048" cy="2292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96" h="21600" fill="norm" stroke="1" extrusionOk="0">
                <a:moveTo>
                  <a:pt x="10183" y="13500"/>
                </a:moveTo>
                <a:cubicBezTo>
                  <a:pt x="10468" y="13800"/>
                  <a:pt x="10866" y="13800"/>
                  <a:pt x="11094" y="13500"/>
                </a:cubicBezTo>
                <a:lnTo>
                  <a:pt x="21125" y="1200"/>
                </a:lnTo>
                <a:cubicBezTo>
                  <a:pt x="21353" y="750"/>
                  <a:pt x="21296" y="0"/>
                  <a:pt x="20612" y="0"/>
                </a:cubicBezTo>
                <a:lnTo>
                  <a:pt x="722" y="75"/>
                </a:lnTo>
                <a:cubicBezTo>
                  <a:pt x="209" y="75"/>
                  <a:pt x="-247" y="675"/>
                  <a:pt x="152" y="1275"/>
                </a:cubicBezTo>
                <a:lnTo>
                  <a:pt x="10183" y="13500"/>
                </a:lnTo>
                <a:close/>
                <a:moveTo>
                  <a:pt x="21296" y="6000"/>
                </a:moveTo>
                <a:cubicBezTo>
                  <a:pt x="21296" y="5400"/>
                  <a:pt x="20783" y="5100"/>
                  <a:pt x="20441" y="5475"/>
                </a:cubicBezTo>
                <a:lnTo>
                  <a:pt x="12576" y="15000"/>
                </a:lnTo>
                <a:cubicBezTo>
                  <a:pt x="12063" y="15675"/>
                  <a:pt x="11379" y="15975"/>
                  <a:pt x="10638" y="15975"/>
                </a:cubicBezTo>
                <a:cubicBezTo>
                  <a:pt x="9955" y="15975"/>
                  <a:pt x="9271" y="15675"/>
                  <a:pt x="8758" y="15075"/>
                </a:cubicBezTo>
                <a:lnTo>
                  <a:pt x="950" y="5475"/>
                </a:lnTo>
                <a:cubicBezTo>
                  <a:pt x="608" y="5100"/>
                  <a:pt x="38" y="5400"/>
                  <a:pt x="38" y="6000"/>
                </a:cubicBezTo>
                <a:cubicBezTo>
                  <a:pt x="38" y="8625"/>
                  <a:pt x="38" y="15750"/>
                  <a:pt x="38" y="19275"/>
                </a:cubicBezTo>
                <a:cubicBezTo>
                  <a:pt x="38" y="20550"/>
                  <a:pt x="836" y="21600"/>
                  <a:pt x="1805" y="21600"/>
                </a:cubicBezTo>
                <a:lnTo>
                  <a:pt x="19529" y="21600"/>
                </a:lnTo>
                <a:cubicBezTo>
                  <a:pt x="20498" y="21600"/>
                  <a:pt x="21296" y="20550"/>
                  <a:pt x="21296" y="19275"/>
                </a:cubicBezTo>
                <a:lnTo>
                  <a:pt x="21296" y="6000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b="1" sz="1400"/>
            </a:pPr>
          </a:p>
        </p:txBody>
      </p:sp>
      <p:sp>
        <p:nvSpPr>
          <p:cNvPr id="711" name="Shape"/>
          <p:cNvSpPr/>
          <p:nvPr/>
        </p:nvSpPr>
        <p:spPr>
          <a:xfrm>
            <a:off x="589980" y="4747607"/>
            <a:ext cx="221593" cy="2955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cubicBezTo>
                  <a:pt x="4851" y="0"/>
                  <a:pt x="0" y="4794"/>
                  <a:pt x="0" y="10800"/>
                </a:cubicBezTo>
                <a:cubicBezTo>
                  <a:pt x="0" y="16749"/>
                  <a:pt x="4851" y="21600"/>
                  <a:pt x="10800" y="21600"/>
                </a:cubicBezTo>
                <a:cubicBezTo>
                  <a:pt x="16806" y="21600"/>
                  <a:pt x="21600" y="16749"/>
                  <a:pt x="21600" y="10800"/>
                </a:cubicBezTo>
                <a:cubicBezTo>
                  <a:pt x="21600" y="4794"/>
                  <a:pt x="16806" y="0"/>
                  <a:pt x="10800" y="0"/>
                </a:cubicBezTo>
                <a:close/>
                <a:moveTo>
                  <a:pt x="12186" y="15420"/>
                </a:moveTo>
                <a:cubicBezTo>
                  <a:pt x="11493" y="16113"/>
                  <a:pt x="11262" y="17384"/>
                  <a:pt x="10973" y="18308"/>
                </a:cubicBezTo>
                <a:cubicBezTo>
                  <a:pt x="10973" y="18481"/>
                  <a:pt x="10800" y="18655"/>
                  <a:pt x="10627" y="18770"/>
                </a:cubicBezTo>
                <a:lnTo>
                  <a:pt x="10165" y="18943"/>
                </a:lnTo>
                <a:cubicBezTo>
                  <a:pt x="9934" y="19117"/>
                  <a:pt x="9587" y="19059"/>
                  <a:pt x="9356" y="18828"/>
                </a:cubicBezTo>
                <a:cubicBezTo>
                  <a:pt x="8952" y="18424"/>
                  <a:pt x="8548" y="17788"/>
                  <a:pt x="8548" y="17153"/>
                </a:cubicBezTo>
                <a:cubicBezTo>
                  <a:pt x="8548" y="16113"/>
                  <a:pt x="6757" y="16460"/>
                  <a:pt x="6757" y="14265"/>
                </a:cubicBezTo>
                <a:cubicBezTo>
                  <a:pt x="6757" y="12533"/>
                  <a:pt x="4505" y="11493"/>
                  <a:pt x="2888" y="12244"/>
                </a:cubicBezTo>
                <a:cubicBezTo>
                  <a:pt x="2772" y="12302"/>
                  <a:pt x="2657" y="12417"/>
                  <a:pt x="2483" y="12417"/>
                </a:cubicBezTo>
                <a:cubicBezTo>
                  <a:pt x="2252" y="12475"/>
                  <a:pt x="1964" y="12302"/>
                  <a:pt x="1906" y="12071"/>
                </a:cubicBezTo>
                <a:cubicBezTo>
                  <a:pt x="1848" y="11666"/>
                  <a:pt x="1848" y="11204"/>
                  <a:pt x="1848" y="10800"/>
                </a:cubicBezTo>
                <a:cubicBezTo>
                  <a:pt x="1848" y="8605"/>
                  <a:pt x="2599" y="6642"/>
                  <a:pt x="3870" y="5140"/>
                </a:cubicBezTo>
                <a:cubicBezTo>
                  <a:pt x="3870" y="5082"/>
                  <a:pt x="3870" y="5082"/>
                  <a:pt x="3927" y="5082"/>
                </a:cubicBezTo>
                <a:cubicBezTo>
                  <a:pt x="5025" y="3812"/>
                  <a:pt x="6411" y="2830"/>
                  <a:pt x="8028" y="2310"/>
                </a:cubicBezTo>
                <a:cubicBezTo>
                  <a:pt x="8432" y="2137"/>
                  <a:pt x="8779" y="2599"/>
                  <a:pt x="8548" y="2945"/>
                </a:cubicBezTo>
                <a:cubicBezTo>
                  <a:pt x="8374" y="3234"/>
                  <a:pt x="8317" y="3523"/>
                  <a:pt x="8317" y="3696"/>
                </a:cubicBezTo>
                <a:cubicBezTo>
                  <a:pt x="8317" y="4678"/>
                  <a:pt x="7450" y="5256"/>
                  <a:pt x="7046" y="5140"/>
                </a:cubicBezTo>
                <a:cubicBezTo>
                  <a:pt x="6699" y="4967"/>
                  <a:pt x="5718" y="5602"/>
                  <a:pt x="6584" y="6064"/>
                </a:cubicBezTo>
                <a:lnTo>
                  <a:pt x="7104" y="6295"/>
                </a:lnTo>
                <a:lnTo>
                  <a:pt x="7161" y="6353"/>
                </a:lnTo>
                <a:lnTo>
                  <a:pt x="7335" y="6411"/>
                </a:lnTo>
                <a:cubicBezTo>
                  <a:pt x="8952" y="7393"/>
                  <a:pt x="8605" y="8143"/>
                  <a:pt x="7912" y="9298"/>
                </a:cubicBezTo>
                <a:cubicBezTo>
                  <a:pt x="7161" y="10569"/>
                  <a:pt x="6873" y="9298"/>
                  <a:pt x="5775" y="8952"/>
                </a:cubicBezTo>
                <a:cubicBezTo>
                  <a:pt x="4678" y="8605"/>
                  <a:pt x="3639" y="9241"/>
                  <a:pt x="3985" y="9991"/>
                </a:cubicBezTo>
                <a:cubicBezTo>
                  <a:pt x="4332" y="10684"/>
                  <a:pt x="5429" y="9991"/>
                  <a:pt x="6122" y="10742"/>
                </a:cubicBezTo>
                <a:cubicBezTo>
                  <a:pt x="6873" y="11435"/>
                  <a:pt x="6873" y="12533"/>
                  <a:pt x="9010" y="11840"/>
                </a:cubicBezTo>
                <a:cubicBezTo>
                  <a:pt x="11204" y="11089"/>
                  <a:pt x="11551" y="11435"/>
                  <a:pt x="12244" y="12186"/>
                </a:cubicBezTo>
                <a:cubicBezTo>
                  <a:pt x="12879" y="12879"/>
                  <a:pt x="13226" y="14323"/>
                  <a:pt x="12186" y="15420"/>
                </a:cubicBezTo>
                <a:close/>
                <a:moveTo>
                  <a:pt x="17904" y="15305"/>
                </a:moveTo>
                <a:cubicBezTo>
                  <a:pt x="17037" y="14323"/>
                  <a:pt x="17904" y="12071"/>
                  <a:pt x="16864" y="10742"/>
                </a:cubicBezTo>
                <a:cubicBezTo>
                  <a:pt x="15709" y="9356"/>
                  <a:pt x="14265" y="10800"/>
                  <a:pt x="12879" y="8605"/>
                </a:cubicBezTo>
                <a:cubicBezTo>
                  <a:pt x="11609" y="6468"/>
                  <a:pt x="13226" y="4736"/>
                  <a:pt x="14958" y="4101"/>
                </a:cubicBezTo>
                <a:cubicBezTo>
                  <a:pt x="15420" y="3927"/>
                  <a:pt x="15882" y="3927"/>
                  <a:pt x="16402" y="3927"/>
                </a:cubicBezTo>
                <a:cubicBezTo>
                  <a:pt x="16460" y="3927"/>
                  <a:pt x="16633" y="3927"/>
                  <a:pt x="16691" y="4043"/>
                </a:cubicBezTo>
                <a:cubicBezTo>
                  <a:pt x="18597" y="5660"/>
                  <a:pt x="19810" y="8086"/>
                  <a:pt x="19810" y="10800"/>
                </a:cubicBezTo>
                <a:cubicBezTo>
                  <a:pt x="19810" y="12417"/>
                  <a:pt x="19348" y="13919"/>
                  <a:pt x="18655" y="15247"/>
                </a:cubicBezTo>
                <a:cubicBezTo>
                  <a:pt x="18481" y="15478"/>
                  <a:pt x="18077" y="15536"/>
                  <a:pt x="17904" y="15305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b="1" sz="1400"/>
            </a:pPr>
          </a:p>
        </p:txBody>
      </p:sp>
      <p:sp>
        <p:nvSpPr>
          <p:cNvPr id="712" name="Shape"/>
          <p:cNvSpPr/>
          <p:nvPr/>
        </p:nvSpPr>
        <p:spPr>
          <a:xfrm>
            <a:off x="600694" y="3401688"/>
            <a:ext cx="198064" cy="3617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cubicBezTo>
                  <a:pt x="4786" y="0"/>
                  <a:pt x="0" y="3576"/>
                  <a:pt x="0" y="7953"/>
                </a:cubicBezTo>
                <a:cubicBezTo>
                  <a:pt x="0" y="14400"/>
                  <a:pt x="10800" y="21600"/>
                  <a:pt x="10800" y="21600"/>
                </a:cubicBezTo>
                <a:cubicBezTo>
                  <a:pt x="10800" y="21600"/>
                  <a:pt x="21600" y="14071"/>
                  <a:pt x="21600" y="7953"/>
                </a:cubicBezTo>
                <a:cubicBezTo>
                  <a:pt x="21600" y="3576"/>
                  <a:pt x="16814" y="0"/>
                  <a:pt x="10800" y="0"/>
                </a:cubicBezTo>
                <a:close/>
                <a:moveTo>
                  <a:pt x="10800" y="11388"/>
                </a:moveTo>
                <a:cubicBezTo>
                  <a:pt x="8925" y="11388"/>
                  <a:pt x="7243" y="10588"/>
                  <a:pt x="6467" y="9271"/>
                </a:cubicBezTo>
                <a:cubicBezTo>
                  <a:pt x="5691" y="8000"/>
                  <a:pt x="6144" y="6541"/>
                  <a:pt x="7437" y="5600"/>
                </a:cubicBezTo>
                <a:cubicBezTo>
                  <a:pt x="8795" y="4612"/>
                  <a:pt x="10800" y="4282"/>
                  <a:pt x="12546" y="4800"/>
                </a:cubicBezTo>
                <a:cubicBezTo>
                  <a:pt x="14292" y="5318"/>
                  <a:pt x="15456" y="6588"/>
                  <a:pt x="15456" y="7953"/>
                </a:cubicBezTo>
                <a:cubicBezTo>
                  <a:pt x="15456" y="9788"/>
                  <a:pt x="13387" y="11341"/>
                  <a:pt x="10800" y="11388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b="1" sz="1400"/>
            </a:pPr>
          </a:p>
        </p:txBody>
      </p:sp>
      <p:sp>
        <p:nvSpPr>
          <p:cNvPr id="713" name="Body Level One…"/>
          <p:cNvSpPr txBox="1"/>
          <p:nvPr>
            <p:ph type="body" sz="quarter" idx="1"/>
          </p:nvPr>
        </p:nvSpPr>
        <p:spPr>
          <a:xfrm>
            <a:off x="972866" y="2654243"/>
            <a:ext cx="7406753" cy="448845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1pPr>
            <a:lvl2pPr marL="685800" indent="-228600">
              <a:lnSpc>
                <a:spcPct val="90000"/>
              </a:lnSpc>
              <a:buClrTx/>
              <a:buFontTx/>
              <a:defRPr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2pPr>
            <a:lvl3pPr marL="1188719" indent="-274319">
              <a:lnSpc>
                <a:spcPct val="90000"/>
              </a:lnSpc>
              <a:buClrTx/>
              <a:buFontTx/>
              <a:defRPr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3pPr>
            <a:lvl4pPr marL="1676400" indent="-304800">
              <a:lnSpc>
                <a:spcPct val="90000"/>
              </a:lnSpc>
              <a:buClrTx/>
              <a:buFontTx/>
              <a:defRPr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4pPr>
            <a:lvl5pPr marL="2133600" indent="-304800">
              <a:lnSpc>
                <a:spcPct val="90000"/>
              </a:lnSpc>
              <a:buClrTx/>
              <a:buFontTx/>
              <a:defRPr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14" name="Rectangle"/>
          <p:cNvSpPr/>
          <p:nvPr>
            <p:ph type="body" sz="quarter" idx="13"/>
          </p:nvPr>
        </p:nvSpPr>
        <p:spPr>
          <a:xfrm>
            <a:off x="972867" y="3379172"/>
            <a:ext cx="7406752" cy="448845"/>
          </a:xfrm>
          <a:prstGeom prst="rect">
            <a:avLst/>
          </a:prstGeom>
        </p:spPr>
        <p:txBody>
          <a:bodyPr anchor="ctr"/>
          <a:lstStyle/>
          <a:p>
            <a:pPr marL="0" indent="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pPr>
          </a:p>
        </p:txBody>
      </p:sp>
      <p:sp>
        <p:nvSpPr>
          <p:cNvPr id="715" name="Rectangle"/>
          <p:cNvSpPr/>
          <p:nvPr>
            <p:ph type="body" sz="quarter" idx="14"/>
          </p:nvPr>
        </p:nvSpPr>
        <p:spPr>
          <a:xfrm>
            <a:off x="972867" y="4021723"/>
            <a:ext cx="7406752" cy="448845"/>
          </a:xfrm>
          <a:prstGeom prst="rect">
            <a:avLst/>
          </a:prstGeom>
        </p:spPr>
        <p:txBody>
          <a:bodyPr anchor="ctr"/>
          <a:lstStyle/>
          <a:p>
            <a:pPr marL="0" indent="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pPr>
          </a:p>
        </p:txBody>
      </p:sp>
      <p:sp>
        <p:nvSpPr>
          <p:cNvPr id="716" name="Rectangle"/>
          <p:cNvSpPr/>
          <p:nvPr>
            <p:ph type="body" sz="quarter" idx="15"/>
          </p:nvPr>
        </p:nvSpPr>
        <p:spPr>
          <a:xfrm>
            <a:off x="972867" y="4680751"/>
            <a:ext cx="7406752" cy="448845"/>
          </a:xfrm>
          <a:prstGeom prst="rect">
            <a:avLst/>
          </a:prstGeom>
        </p:spPr>
        <p:txBody>
          <a:bodyPr anchor="ctr"/>
          <a:lstStyle/>
          <a:p>
            <a:pPr marL="0" indent="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pPr>
          </a:p>
        </p:txBody>
      </p:sp>
      <p:sp>
        <p:nvSpPr>
          <p:cNvPr id="717" name="Line"/>
          <p:cNvSpPr/>
          <p:nvPr/>
        </p:nvSpPr>
        <p:spPr>
          <a:xfrm flipH="1">
            <a:off x="402269" y="2520068"/>
            <a:ext cx="1" cy="2683302"/>
          </a:xfrm>
          <a:prstGeom prst="line">
            <a:avLst/>
          </a:prstGeom>
          <a:ln w="12700">
            <a:solidFill>
              <a:srgbClr val="FFFFFF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718" name="© UAB. All Rights Reserved."/>
          <p:cNvSpPr txBox="1"/>
          <p:nvPr/>
        </p:nvSpPr>
        <p:spPr>
          <a:xfrm>
            <a:off x="7955345" y="6679131"/>
            <a:ext cx="78638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r">
              <a:defRPr sz="5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© UAB. All Rights Reserved.</a:t>
            </a:r>
          </a:p>
        </p:txBody>
      </p:sp>
      <p:pic>
        <p:nvPicPr>
          <p:cNvPr id="719" name="image6.png" descr="image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3225" y="6593267"/>
            <a:ext cx="1763517" cy="153350"/>
          </a:xfrm>
          <a:prstGeom prst="rect">
            <a:avLst/>
          </a:prstGeom>
          <a:ln w="12700">
            <a:miter lim="400000"/>
          </a:ln>
        </p:spPr>
      </p:pic>
      <p:sp>
        <p:nvSpPr>
          <p:cNvPr id="720" name="Slide Number"/>
          <p:cNvSpPr txBox="1"/>
          <p:nvPr>
            <p:ph type="sldNum" sz="quarter" idx="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</p:spPr>
        <p:txBody>
          <a:bodyPr lIns="45719" tIns="45719" rIns="45719" bIns="45719"/>
          <a:lstStyle>
            <a:lvl1pPr algn="r">
              <a:defRPr sz="1200">
                <a:solidFill>
                  <a:srgbClr val="888888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hank you -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Rectangle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624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</a:defRPr>
            </a:pPr>
          </a:p>
        </p:txBody>
      </p:sp>
      <p:sp>
        <p:nvSpPr>
          <p:cNvPr id="728" name="Title Text"/>
          <p:cNvSpPr txBox="1"/>
          <p:nvPr>
            <p:ph type="title"/>
          </p:nvPr>
        </p:nvSpPr>
        <p:spPr>
          <a:xfrm>
            <a:off x="571500" y="1876586"/>
            <a:ext cx="6858000" cy="2387601"/>
          </a:xfrm>
          <a:prstGeom prst="rect">
            <a:avLst/>
          </a:prstGeom>
        </p:spPr>
        <p:txBody>
          <a:bodyPr lIns="45719" tIns="45719" rIns="45719" bIns="45719" anchor="b"/>
          <a:lstStyle>
            <a:lvl1pPr>
              <a:defRPr sz="60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pic>
        <p:nvPicPr>
          <p:cNvPr id="729" name="image1.png" descr="image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4575" y="928011"/>
            <a:ext cx="4734561" cy="416813"/>
          </a:xfrm>
          <a:prstGeom prst="rect">
            <a:avLst/>
          </a:prstGeom>
          <a:ln w="12700">
            <a:miter lim="400000"/>
          </a:ln>
        </p:spPr>
      </p:pic>
      <p:pic>
        <p:nvPicPr>
          <p:cNvPr id="730" name="image2.png" descr="image2.png"/>
          <p:cNvPicPr>
            <a:picLocks noChangeAspect="1"/>
          </p:cNvPicPr>
          <p:nvPr/>
        </p:nvPicPr>
        <p:blipFill>
          <a:blip r:embed="rId3">
            <a:extLst/>
          </a:blip>
          <a:srcRect l="0" t="10680" r="5495" b="15282"/>
          <a:stretch>
            <a:fillRect/>
          </a:stretch>
        </p:blipFill>
        <p:spPr>
          <a:xfrm>
            <a:off x="2662227" y="-1"/>
            <a:ext cx="8753857" cy="6858001"/>
          </a:xfrm>
          <a:prstGeom prst="rect">
            <a:avLst/>
          </a:prstGeom>
          <a:ln w="12700">
            <a:miter lim="400000"/>
          </a:ln>
        </p:spPr>
      </p:pic>
      <p:sp>
        <p:nvSpPr>
          <p:cNvPr id="731" name="Slide Number"/>
          <p:cNvSpPr txBox="1"/>
          <p:nvPr>
            <p:ph type="sldNum" sz="quarter" idx="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</p:spPr>
        <p:txBody>
          <a:bodyPr lIns="45719" tIns="45719" rIns="45719" bIns="45719"/>
          <a:lstStyle>
            <a:lvl1pPr algn="r">
              <a:defRPr sz="1200">
                <a:solidFill>
                  <a:srgbClr val="888888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hank you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Rectangle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</a:defRPr>
            </a:pPr>
          </a:p>
        </p:txBody>
      </p:sp>
      <p:pic>
        <p:nvPicPr>
          <p:cNvPr id="739" name="image2.png" descr="image2.png"/>
          <p:cNvPicPr>
            <a:picLocks noChangeAspect="1"/>
          </p:cNvPicPr>
          <p:nvPr/>
        </p:nvPicPr>
        <p:blipFill>
          <a:blip r:embed="rId2">
            <a:extLst/>
          </a:blip>
          <a:srcRect l="0" t="10680" r="5495" b="15282"/>
          <a:stretch>
            <a:fillRect/>
          </a:stretch>
        </p:blipFill>
        <p:spPr>
          <a:xfrm>
            <a:off x="2662227" y="-1"/>
            <a:ext cx="8753857" cy="6858001"/>
          </a:xfrm>
          <a:prstGeom prst="rect">
            <a:avLst/>
          </a:prstGeom>
          <a:ln w="12700">
            <a:miter lim="400000"/>
          </a:ln>
        </p:spPr>
      </p:pic>
      <p:sp>
        <p:nvSpPr>
          <p:cNvPr id="740" name="Title Text"/>
          <p:cNvSpPr txBox="1"/>
          <p:nvPr>
            <p:ph type="title"/>
          </p:nvPr>
        </p:nvSpPr>
        <p:spPr>
          <a:xfrm>
            <a:off x="571500" y="1876586"/>
            <a:ext cx="6858000" cy="2387601"/>
          </a:xfrm>
          <a:prstGeom prst="rect">
            <a:avLst/>
          </a:prstGeom>
        </p:spPr>
        <p:txBody>
          <a:bodyPr lIns="45719" tIns="45719" rIns="45719" bIns="45719" anchor="b"/>
          <a:lstStyle>
            <a:lvl1pPr>
              <a:defRPr sz="60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pic>
        <p:nvPicPr>
          <p:cNvPr id="741" name="image1.png" descr="image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84575" y="928011"/>
            <a:ext cx="4734561" cy="416813"/>
          </a:xfrm>
          <a:prstGeom prst="rect">
            <a:avLst/>
          </a:prstGeom>
          <a:ln w="12700">
            <a:miter lim="400000"/>
          </a:ln>
        </p:spPr>
      </p:pic>
      <p:sp>
        <p:nvSpPr>
          <p:cNvPr id="742" name="Slide Number"/>
          <p:cNvSpPr txBox="1"/>
          <p:nvPr>
            <p:ph type="sldNum" sz="quarter" idx="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</p:spPr>
        <p:txBody>
          <a:bodyPr lIns="45719" tIns="45719" rIns="45719" bIns="45719"/>
          <a:lstStyle>
            <a:lvl1pPr algn="r">
              <a:defRPr sz="1200">
                <a:solidFill>
                  <a:srgbClr val="888888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624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</a:defRPr>
            </a:pPr>
          </a:p>
        </p:txBody>
      </p:sp>
      <p:sp>
        <p:nvSpPr>
          <p:cNvPr id="75" name="Body Level One…"/>
          <p:cNvSpPr txBox="1"/>
          <p:nvPr>
            <p:ph type="body" idx="1"/>
          </p:nvPr>
        </p:nvSpPr>
        <p:spPr>
          <a:xfrm>
            <a:off x="762000" y="1893767"/>
            <a:ext cx="7158039" cy="3930961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70B207"/>
              </a:buClr>
              <a:buFontTx/>
              <a:buAutoNum type="arabicPeriod" startAt="1"/>
              <a:defRPr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1pPr>
            <a:lvl2pPr marL="754380" indent="-411480">
              <a:buClr>
                <a:srgbClr val="70B207"/>
              </a:buClr>
              <a:buFontTx/>
              <a:buAutoNum type="arabicPeriod" startAt="1"/>
              <a:defRPr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2pPr>
            <a:lvl3pPr marL="1028700" indent="-342900">
              <a:buClr>
                <a:srgbClr val="70B207"/>
              </a:buClr>
              <a:buFontTx/>
              <a:buAutoNum type="arabicPeriod" startAt="1"/>
              <a:defRPr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3pPr>
            <a:lvl4pPr marL="1414462" indent="-385762">
              <a:buClr>
                <a:srgbClr val="70B207"/>
              </a:buClr>
              <a:buFontTx/>
              <a:buAutoNum type="arabicPeriod" startAt="1"/>
              <a:defRPr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4pPr>
            <a:lvl5pPr marL="1757362" indent="-385762">
              <a:buClr>
                <a:srgbClr val="70B207"/>
              </a:buClr>
              <a:buFontTx/>
              <a:buAutoNum type="arabicPeriod" startAt="1"/>
              <a:defRPr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Title Text"/>
          <p:cNvSpPr txBox="1"/>
          <p:nvPr>
            <p:ph type="title"/>
          </p:nvPr>
        </p:nvSpPr>
        <p:spPr>
          <a:xfrm>
            <a:off x="761998" y="927100"/>
            <a:ext cx="7158040" cy="450032"/>
          </a:xfrm>
          <a:prstGeom prst="rect">
            <a:avLst/>
          </a:prstGeom>
        </p:spPr>
        <p:txBody>
          <a:bodyPr anchor="t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77" name="Line"/>
          <p:cNvSpPr/>
          <p:nvPr/>
        </p:nvSpPr>
        <p:spPr>
          <a:xfrm flipH="1" flipV="1">
            <a:off x="762000" y="1596095"/>
            <a:ext cx="753257" cy="1"/>
          </a:xfrm>
          <a:prstGeom prst="line">
            <a:avLst/>
          </a:prstGeom>
          <a:ln w="12700">
            <a:solidFill>
              <a:srgbClr val="70B207"/>
            </a:solidFill>
            <a:miter/>
          </a:ln>
        </p:spPr>
        <p:txBody>
          <a:bodyPr lIns="45719" rIns="45719"/>
          <a:lstStyle/>
          <a:p>
            <a:pPr/>
          </a:p>
        </p:txBody>
      </p:sp>
      <p:pic>
        <p:nvPicPr>
          <p:cNvPr id="78" name="image4.png" descr="image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28043" y="6090618"/>
            <a:ext cx="2256696" cy="250745"/>
          </a:xfrm>
          <a:prstGeom prst="rect">
            <a:avLst/>
          </a:prstGeom>
          <a:ln w="12700">
            <a:miter lim="400000"/>
          </a:ln>
        </p:spPr>
      </p:pic>
      <p:sp>
        <p:nvSpPr>
          <p:cNvPr id="79" name="Slide Number"/>
          <p:cNvSpPr txBox="1"/>
          <p:nvPr>
            <p:ph type="sldNum" sz="quarter" idx="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</p:spPr>
        <p:txBody>
          <a:bodyPr lIns="45719" tIns="45719" rIns="45719" bIns="45719"/>
          <a:lstStyle>
            <a:lvl1pPr algn="r">
              <a:defRPr sz="1200">
                <a:solidFill>
                  <a:srgbClr val="888888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Executive 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Rectangle"/>
          <p:cNvSpPr/>
          <p:nvPr/>
        </p:nvSpPr>
        <p:spPr>
          <a:xfrm>
            <a:off x="0" y="6466113"/>
            <a:ext cx="9144000" cy="391887"/>
          </a:xfrm>
          <a:prstGeom prst="rect">
            <a:avLst/>
          </a:prstGeom>
          <a:solidFill>
            <a:srgbClr val="00624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87" name="Body Level One…"/>
          <p:cNvSpPr txBox="1"/>
          <p:nvPr>
            <p:ph type="body" sz="quarter" idx="1"/>
          </p:nvPr>
        </p:nvSpPr>
        <p:spPr>
          <a:xfrm>
            <a:off x="759943" y="2730355"/>
            <a:ext cx="3466068" cy="3077488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8" name="Title Text"/>
          <p:cNvSpPr txBox="1"/>
          <p:nvPr>
            <p:ph type="title"/>
          </p:nvPr>
        </p:nvSpPr>
        <p:spPr>
          <a:xfrm>
            <a:off x="402269" y="476719"/>
            <a:ext cx="7978542" cy="768546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8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90" name="Line"/>
          <p:cNvSpPr/>
          <p:nvPr/>
        </p:nvSpPr>
        <p:spPr>
          <a:xfrm>
            <a:off x="8518759" y="625958"/>
            <a:ext cx="1" cy="232323"/>
          </a:xfrm>
          <a:prstGeom prst="line">
            <a:avLst/>
          </a:prstGeom>
          <a:ln w="12700">
            <a:solidFill>
              <a:srgbClr val="70B207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91" name="© UAB. All Rights Reserved."/>
          <p:cNvSpPr txBox="1"/>
          <p:nvPr/>
        </p:nvSpPr>
        <p:spPr>
          <a:xfrm>
            <a:off x="7955345" y="6679131"/>
            <a:ext cx="78638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r">
              <a:defRPr sz="5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© UAB. All Rights Reserved.</a:t>
            </a:r>
          </a:p>
        </p:txBody>
      </p:sp>
      <p:sp>
        <p:nvSpPr>
          <p:cNvPr id="92" name="Rectangle"/>
          <p:cNvSpPr/>
          <p:nvPr>
            <p:ph type="body" sz="quarter" idx="13"/>
          </p:nvPr>
        </p:nvSpPr>
        <p:spPr>
          <a:xfrm>
            <a:off x="759942" y="2174380"/>
            <a:ext cx="3466067" cy="435427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90000"/>
              </a:lnSpc>
              <a:buClrTx/>
              <a:buSzTx/>
              <a:buFontTx/>
              <a:buNone/>
              <a:defRPr sz="2800">
                <a:solidFill>
                  <a:srgbClr val="70B207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pPr>
          </a:p>
        </p:txBody>
      </p:sp>
      <p:sp>
        <p:nvSpPr>
          <p:cNvPr id="93" name="Line"/>
          <p:cNvSpPr/>
          <p:nvPr/>
        </p:nvSpPr>
        <p:spPr>
          <a:xfrm flipH="1">
            <a:off x="4571999" y="2222626"/>
            <a:ext cx="1" cy="3585217"/>
          </a:xfrm>
          <a:prstGeom prst="line">
            <a:avLst/>
          </a:prstGeom>
          <a:ln w="12700">
            <a:solidFill>
              <a:srgbClr val="006241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94" name="Rectangle"/>
          <p:cNvSpPr/>
          <p:nvPr>
            <p:ph type="body" sz="quarter" idx="14"/>
          </p:nvPr>
        </p:nvSpPr>
        <p:spPr>
          <a:xfrm>
            <a:off x="4917990" y="2174380"/>
            <a:ext cx="3466067" cy="435427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90000"/>
              </a:lnSpc>
              <a:buClrTx/>
              <a:buSzTx/>
              <a:buFontTx/>
              <a:buNone/>
              <a:defRPr sz="2800">
                <a:solidFill>
                  <a:srgbClr val="70B207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pPr>
          </a:p>
        </p:txBody>
      </p:sp>
      <p:pic>
        <p:nvPicPr>
          <p:cNvPr id="95" name="image6.png" descr="image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3225" y="6593267"/>
            <a:ext cx="1763517" cy="1533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3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0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Text -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Body Level One…"/>
          <p:cNvSpPr txBox="1"/>
          <p:nvPr>
            <p:ph type="body" sz="half" idx="1"/>
          </p:nvPr>
        </p:nvSpPr>
        <p:spPr>
          <a:xfrm>
            <a:off x="402270" y="1647106"/>
            <a:ext cx="3979993" cy="4351338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2" name="Title Text"/>
          <p:cNvSpPr txBox="1"/>
          <p:nvPr>
            <p:ph type="title"/>
          </p:nvPr>
        </p:nvSpPr>
        <p:spPr>
          <a:xfrm>
            <a:off x="402270" y="476719"/>
            <a:ext cx="7977349" cy="768546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7.xml"/><Relationship Id="rId20" Type="http://schemas.openxmlformats.org/officeDocument/2006/relationships/slideLayout" Target="../slideLayouts/slideLayout18.xml"/><Relationship Id="rId21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0.xml"/><Relationship Id="rId23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2.xml"/><Relationship Id="rId25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4.xml"/><Relationship Id="rId27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6.xml"/><Relationship Id="rId29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28.xml"/><Relationship Id="rId31" Type="http://schemas.openxmlformats.org/officeDocument/2006/relationships/slideLayout" Target="../slideLayouts/slideLayout29.xml"/><Relationship Id="rId32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1.xml"/><Relationship Id="rId34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3.xml"/><Relationship Id="rId36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5.xml"/><Relationship Id="rId38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38.xml"/><Relationship Id="rId41" Type="http://schemas.openxmlformats.org/officeDocument/2006/relationships/slideLayout" Target="../slideLayouts/slideLayout39.xml"/><Relationship Id="rId42" Type="http://schemas.openxmlformats.org/officeDocument/2006/relationships/slideLayout" Target="../slideLayouts/slideLayout40.xml"/><Relationship Id="rId43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2.xml"/><Relationship Id="rId45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4.xml"/><Relationship Id="rId47" Type="http://schemas.openxmlformats.org/officeDocument/2006/relationships/slideLayout" Target="../slideLayouts/slideLayout45.xml"/><Relationship Id="rId48" Type="http://schemas.openxmlformats.org/officeDocument/2006/relationships/slideLayout" Target="../slideLayouts/slideLayout46.xml"/><Relationship Id="rId49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48.xml"/><Relationship Id="rId51" Type="http://schemas.openxmlformats.org/officeDocument/2006/relationships/slideLayout" Target="../slideLayouts/slideLayout49.xml"/><Relationship Id="rId52" Type="http://schemas.openxmlformats.org/officeDocument/2006/relationships/slideLayout" Target="../slideLayouts/slideLayout50.xml"/><Relationship Id="rId53" Type="http://schemas.openxmlformats.org/officeDocument/2006/relationships/slideLayout" Target="../slideLayouts/slideLayout51.xml"/><Relationship Id="rId54" Type="http://schemas.openxmlformats.org/officeDocument/2006/relationships/slideLayout" Target="../slideLayouts/slideLayout5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ody Level One…"/>
          <p:cNvSpPr txBox="1"/>
          <p:nvPr>
            <p:ph type="body" idx="1"/>
          </p:nvPr>
        </p:nvSpPr>
        <p:spPr>
          <a:xfrm>
            <a:off x="403225" y="1639888"/>
            <a:ext cx="8338505" cy="43576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" name="Title Text"/>
          <p:cNvSpPr txBox="1"/>
          <p:nvPr>
            <p:ph type="title"/>
          </p:nvPr>
        </p:nvSpPr>
        <p:spPr>
          <a:xfrm>
            <a:off x="402269" y="476719"/>
            <a:ext cx="7977350" cy="7685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8603084" y="689066"/>
            <a:ext cx="127001" cy="12700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>
              <a:defRPr sz="700">
                <a:solidFill>
                  <a:srgbClr val="80808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5" name="Line"/>
          <p:cNvSpPr/>
          <p:nvPr/>
        </p:nvSpPr>
        <p:spPr>
          <a:xfrm>
            <a:off x="8518759" y="625958"/>
            <a:ext cx="1" cy="232323"/>
          </a:xfrm>
          <a:prstGeom prst="line">
            <a:avLst/>
          </a:prstGeom>
          <a:ln w="12700">
            <a:solidFill>
              <a:srgbClr val="70B207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6" name="Rectangle"/>
          <p:cNvSpPr/>
          <p:nvPr/>
        </p:nvSpPr>
        <p:spPr>
          <a:xfrm>
            <a:off x="0" y="6466113"/>
            <a:ext cx="9144000" cy="391887"/>
          </a:xfrm>
          <a:prstGeom prst="rect">
            <a:avLst/>
          </a:prstGeom>
          <a:solidFill>
            <a:srgbClr val="00624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7" name="© UAB. All Rights Reserved."/>
          <p:cNvSpPr txBox="1"/>
          <p:nvPr/>
        </p:nvSpPr>
        <p:spPr>
          <a:xfrm>
            <a:off x="7955345" y="6679131"/>
            <a:ext cx="78638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r">
              <a:defRPr sz="5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© UAB. All Rights Reserved.</a:t>
            </a:r>
          </a:p>
        </p:txBody>
      </p:sp>
      <p:pic>
        <p:nvPicPr>
          <p:cNvPr id="8" name="image6.png" descr="image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3225" y="6593267"/>
            <a:ext cx="1763517" cy="153350"/>
          </a:xfrm>
          <a:prstGeom prst="rect">
            <a:avLst/>
          </a:prstGeom>
          <a:ln w="12700">
            <a:miter lim="400000"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  <p:sldLayoutId id="2147483674" r:id="rId28"/>
    <p:sldLayoutId id="2147483675" r:id="rId29"/>
    <p:sldLayoutId id="2147483676" r:id="rId30"/>
    <p:sldLayoutId id="2147483677" r:id="rId31"/>
    <p:sldLayoutId id="2147483678" r:id="rId32"/>
    <p:sldLayoutId id="2147483679" r:id="rId33"/>
    <p:sldLayoutId id="2147483680" r:id="rId34"/>
    <p:sldLayoutId id="2147483681" r:id="rId35"/>
    <p:sldLayoutId id="2147483682" r:id="rId36"/>
    <p:sldLayoutId id="2147483683" r:id="rId37"/>
    <p:sldLayoutId id="2147483684" r:id="rId38"/>
    <p:sldLayoutId id="2147483685" r:id="rId39"/>
    <p:sldLayoutId id="2147483686" r:id="rId40"/>
    <p:sldLayoutId id="2147483687" r:id="rId41"/>
    <p:sldLayoutId id="2147483688" r:id="rId42"/>
    <p:sldLayoutId id="2147483689" r:id="rId43"/>
    <p:sldLayoutId id="2147483690" r:id="rId44"/>
    <p:sldLayoutId id="2147483691" r:id="rId45"/>
    <p:sldLayoutId id="2147483692" r:id="rId46"/>
    <p:sldLayoutId id="2147483693" r:id="rId47"/>
    <p:sldLayoutId id="2147483694" r:id="rId48"/>
    <p:sldLayoutId id="2147483695" r:id="rId49"/>
    <p:sldLayoutId id="2147483696" r:id="rId50"/>
    <p:sldLayoutId id="2147483697" r:id="rId51"/>
    <p:sldLayoutId id="2147483698" r:id="rId52"/>
    <p:sldLayoutId id="2147483699" r:id="rId53"/>
    <p:sldLayoutId id="2147483700" r:id="rId54"/>
  </p:sldLayoutIdLst>
  <p:transition xmlns:p14="http://schemas.microsoft.com/office/powerpoint/2010/main" spd="med" advClick="1"/>
  <p:txStyles>
    <p:titleStyle>
      <a:lvl1pPr marL="0" marR="0" indent="0" algn="l" defTabSz="9144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ln>
            <a:noFill/>
          </a:ln>
          <a:solidFill>
            <a:srgbClr val="006241"/>
          </a:solidFill>
          <a:uFillTx/>
          <a:latin typeface="Proxima Nova Bold"/>
          <a:ea typeface="Proxima Nova Bold"/>
          <a:cs typeface="Proxima Nova Bold"/>
          <a:sym typeface="Proxima Nova Bold"/>
        </a:defRPr>
      </a:lvl1pPr>
      <a:lvl2pPr marL="0" marR="0" indent="0" algn="l" defTabSz="9144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ln>
            <a:noFill/>
          </a:ln>
          <a:solidFill>
            <a:srgbClr val="006241"/>
          </a:solidFill>
          <a:uFillTx/>
          <a:latin typeface="Proxima Nova Bold"/>
          <a:ea typeface="Proxima Nova Bold"/>
          <a:cs typeface="Proxima Nova Bold"/>
          <a:sym typeface="Proxima Nova Bold"/>
        </a:defRPr>
      </a:lvl2pPr>
      <a:lvl3pPr marL="0" marR="0" indent="0" algn="l" defTabSz="9144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ln>
            <a:noFill/>
          </a:ln>
          <a:solidFill>
            <a:srgbClr val="006241"/>
          </a:solidFill>
          <a:uFillTx/>
          <a:latin typeface="Proxima Nova Bold"/>
          <a:ea typeface="Proxima Nova Bold"/>
          <a:cs typeface="Proxima Nova Bold"/>
          <a:sym typeface="Proxima Nova Bold"/>
        </a:defRPr>
      </a:lvl3pPr>
      <a:lvl4pPr marL="0" marR="0" indent="0" algn="l" defTabSz="9144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ln>
            <a:noFill/>
          </a:ln>
          <a:solidFill>
            <a:srgbClr val="006241"/>
          </a:solidFill>
          <a:uFillTx/>
          <a:latin typeface="Proxima Nova Bold"/>
          <a:ea typeface="Proxima Nova Bold"/>
          <a:cs typeface="Proxima Nova Bold"/>
          <a:sym typeface="Proxima Nova Bold"/>
        </a:defRPr>
      </a:lvl4pPr>
      <a:lvl5pPr marL="0" marR="0" indent="0" algn="l" defTabSz="9144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ln>
            <a:noFill/>
          </a:ln>
          <a:solidFill>
            <a:srgbClr val="006241"/>
          </a:solidFill>
          <a:uFillTx/>
          <a:latin typeface="Proxima Nova Bold"/>
          <a:ea typeface="Proxima Nova Bold"/>
          <a:cs typeface="Proxima Nova Bold"/>
          <a:sym typeface="Proxima Nova Bold"/>
        </a:defRPr>
      </a:lvl5pPr>
      <a:lvl6pPr marL="0" marR="0" indent="0" algn="l" defTabSz="9144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ln>
            <a:noFill/>
          </a:ln>
          <a:solidFill>
            <a:srgbClr val="006241"/>
          </a:solidFill>
          <a:uFillTx/>
          <a:latin typeface="Proxima Nova Bold"/>
          <a:ea typeface="Proxima Nova Bold"/>
          <a:cs typeface="Proxima Nova Bold"/>
          <a:sym typeface="Proxima Nova Bold"/>
        </a:defRPr>
      </a:lvl6pPr>
      <a:lvl7pPr marL="0" marR="0" indent="0" algn="l" defTabSz="9144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ln>
            <a:noFill/>
          </a:ln>
          <a:solidFill>
            <a:srgbClr val="006241"/>
          </a:solidFill>
          <a:uFillTx/>
          <a:latin typeface="Proxima Nova Bold"/>
          <a:ea typeface="Proxima Nova Bold"/>
          <a:cs typeface="Proxima Nova Bold"/>
          <a:sym typeface="Proxima Nova Bold"/>
        </a:defRPr>
      </a:lvl7pPr>
      <a:lvl8pPr marL="0" marR="0" indent="0" algn="l" defTabSz="9144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ln>
            <a:noFill/>
          </a:ln>
          <a:solidFill>
            <a:srgbClr val="006241"/>
          </a:solidFill>
          <a:uFillTx/>
          <a:latin typeface="Proxima Nova Bold"/>
          <a:ea typeface="Proxima Nova Bold"/>
          <a:cs typeface="Proxima Nova Bold"/>
          <a:sym typeface="Proxima Nova Bold"/>
        </a:defRPr>
      </a:lvl8pPr>
      <a:lvl9pPr marL="0" marR="0" indent="0" algn="l" defTabSz="9144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ln>
            <a:noFill/>
          </a:ln>
          <a:solidFill>
            <a:srgbClr val="006241"/>
          </a:solidFill>
          <a:uFillTx/>
          <a:latin typeface="Proxima Nova Bold"/>
          <a:ea typeface="Proxima Nova Bold"/>
          <a:cs typeface="Proxima Nova Bold"/>
          <a:sym typeface="Proxima Nova Bold"/>
        </a:defRPr>
      </a:lvl9pPr>
    </p:titleStyle>
    <p:bodyStyle>
      <a:lvl1pPr marL="228600" marR="0" indent="-228600" algn="l" defTabSz="914400" latinLnBrk="0">
        <a:lnSpc>
          <a:spcPct val="100000"/>
        </a:lnSpc>
        <a:spcBef>
          <a:spcPts val="1000"/>
        </a:spcBef>
        <a:spcAft>
          <a:spcPts val="0"/>
        </a:spcAft>
        <a:buClr>
          <a:srgbClr val="006241"/>
        </a:buClr>
        <a:buSzPct val="100000"/>
        <a:buFont typeface="Arial"/>
        <a:buChar char="•"/>
        <a:tabLst/>
        <a:defRPr b="0" baseline="0" cap="none" i="0" spc="0" strike="noStrike" sz="2400" u="none">
          <a:ln>
            <a:noFill/>
          </a:ln>
          <a:solidFill>
            <a:srgbClr val="000000"/>
          </a:solidFill>
          <a:uFillTx/>
          <a:latin typeface="Proxima Nova"/>
          <a:ea typeface="Proxima Nova"/>
          <a:cs typeface="Proxima Nova"/>
          <a:sym typeface="Proxima Nova"/>
        </a:defRPr>
      </a:lvl1pPr>
      <a:lvl2pPr marL="731519" marR="0" indent="-274319" algn="l" defTabSz="914400" latinLnBrk="0">
        <a:lnSpc>
          <a:spcPct val="100000"/>
        </a:lnSpc>
        <a:spcBef>
          <a:spcPts val="1000"/>
        </a:spcBef>
        <a:spcAft>
          <a:spcPts val="0"/>
        </a:spcAft>
        <a:buClr>
          <a:srgbClr val="006241"/>
        </a:buClr>
        <a:buSzPct val="100000"/>
        <a:buFont typeface="Arial"/>
        <a:buChar char="•"/>
        <a:tabLst/>
        <a:defRPr b="0" baseline="0" cap="none" i="0" spc="0" strike="noStrike" sz="2400" u="none">
          <a:ln>
            <a:noFill/>
          </a:ln>
          <a:solidFill>
            <a:srgbClr val="000000"/>
          </a:solidFill>
          <a:uFillTx/>
          <a:latin typeface="Proxima Nova"/>
          <a:ea typeface="Proxima Nova"/>
          <a:cs typeface="Proxima Nova"/>
          <a:sym typeface="Proxima Nova"/>
        </a:defRPr>
      </a:lvl2pPr>
      <a:lvl3pPr marL="1219200" marR="0" indent="-304800" algn="l" defTabSz="914400" latinLnBrk="0">
        <a:lnSpc>
          <a:spcPct val="100000"/>
        </a:lnSpc>
        <a:spcBef>
          <a:spcPts val="1000"/>
        </a:spcBef>
        <a:spcAft>
          <a:spcPts val="0"/>
        </a:spcAft>
        <a:buClr>
          <a:srgbClr val="006241"/>
        </a:buClr>
        <a:buSzPct val="100000"/>
        <a:buFont typeface="Arial"/>
        <a:buChar char="•"/>
        <a:tabLst/>
        <a:defRPr b="0" baseline="0" cap="none" i="0" spc="0" strike="noStrike" sz="2400" u="none">
          <a:ln>
            <a:noFill/>
          </a:ln>
          <a:solidFill>
            <a:srgbClr val="000000"/>
          </a:solidFill>
          <a:uFillTx/>
          <a:latin typeface="Proxima Nova"/>
          <a:ea typeface="Proxima Nova"/>
          <a:cs typeface="Proxima Nova"/>
          <a:sym typeface="Proxima Nova"/>
        </a:defRPr>
      </a:lvl3pPr>
      <a:lvl4pPr marL="1714500" marR="0" indent="-342900" algn="l" defTabSz="914400" latinLnBrk="0">
        <a:lnSpc>
          <a:spcPct val="100000"/>
        </a:lnSpc>
        <a:spcBef>
          <a:spcPts val="1000"/>
        </a:spcBef>
        <a:spcAft>
          <a:spcPts val="0"/>
        </a:spcAft>
        <a:buClr>
          <a:srgbClr val="006241"/>
        </a:buClr>
        <a:buSzPct val="100000"/>
        <a:buFont typeface="Arial"/>
        <a:buChar char="•"/>
        <a:tabLst/>
        <a:defRPr b="0" baseline="0" cap="none" i="0" spc="0" strike="noStrike" sz="2400" u="none">
          <a:ln>
            <a:noFill/>
          </a:ln>
          <a:solidFill>
            <a:srgbClr val="000000"/>
          </a:solidFill>
          <a:uFillTx/>
          <a:latin typeface="Proxima Nova"/>
          <a:ea typeface="Proxima Nova"/>
          <a:cs typeface="Proxima Nova"/>
          <a:sym typeface="Proxima Nova"/>
        </a:defRPr>
      </a:lvl4pPr>
      <a:lvl5pPr marL="2171700" marR="0" indent="-342900" algn="l" defTabSz="914400" latinLnBrk="0">
        <a:lnSpc>
          <a:spcPct val="100000"/>
        </a:lnSpc>
        <a:spcBef>
          <a:spcPts val="1000"/>
        </a:spcBef>
        <a:spcAft>
          <a:spcPts val="0"/>
        </a:spcAft>
        <a:buClr>
          <a:srgbClr val="006241"/>
        </a:buClr>
        <a:buSzPct val="100000"/>
        <a:buFont typeface="Arial"/>
        <a:buChar char="•"/>
        <a:tabLst/>
        <a:defRPr b="0" baseline="0" cap="none" i="0" spc="0" strike="noStrike" sz="2400" u="none">
          <a:ln>
            <a:noFill/>
          </a:ln>
          <a:solidFill>
            <a:srgbClr val="000000"/>
          </a:solidFill>
          <a:uFillTx/>
          <a:latin typeface="Proxima Nova"/>
          <a:ea typeface="Proxima Nova"/>
          <a:cs typeface="Proxima Nova"/>
          <a:sym typeface="Proxima Nova"/>
        </a:defRPr>
      </a:lvl5pPr>
      <a:lvl6pPr marL="2590800" marR="0" indent="-304800" algn="l" defTabSz="914400" latinLnBrk="0">
        <a:lnSpc>
          <a:spcPct val="100000"/>
        </a:lnSpc>
        <a:spcBef>
          <a:spcPts val="1000"/>
        </a:spcBef>
        <a:spcAft>
          <a:spcPts val="0"/>
        </a:spcAft>
        <a:buClr>
          <a:srgbClr val="006241"/>
        </a:buClr>
        <a:buSzPct val="100000"/>
        <a:buFont typeface="Arial"/>
        <a:buChar char="•"/>
        <a:tabLst/>
        <a:defRPr b="0" baseline="0" cap="none" i="0" spc="0" strike="noStrike" sz="2400" u="none">
          <a:ln>
            <a:noFill/>
          </a:ln>
          <a:solidFill>
            <a:srgbClr val="000000"/>
          </a:solidFill>
          <a:uFillTx/>
          <a:latin typeface="Proxima Nova"/>
          <a:ea typeface="Proxima Nova"/>
          <a:cs typeface="Proxima Nova"/>
          <a:sym typeface="Proxima Nova"/>
        </a:defRPr>
      </a:lvl6pPr>
      <a:lvl7pPr marL="3048000" marR="0" indent="-304800" algn="l" defTabSz="914400" latinLnBrk="0">
        <a:lnSpc>
          <a:spcPct val="100000"/>
        </a:lnSpc>
        <a:spcBef>
          <a:spcPts val="1000"/>
        </a:spcBef>
        <a:spcAft>
          <a:spcPts val="0"/>
        </a:spcAft>
        <a:buClr>
          <a:srgbClr val="006241"/>
        </a:buClr>
        <a:buSzPct val="100000"/>
        <a:buFont typeface="Arial"/>
        <a:buChar char="•"/>
        <a:tabLst/>
        <a:defRPr b="0" baseline="0" cap="none" i="0" spc="0" strike="noStrike" sz="2400" u="none">
          <a:ln>
            <a:noFill/>
          </a:ln>
          <a:solidFill>
            <a:srgbClr val="000000"/>
          </a:solidFill>
          <a:uFillTx/>
          <a:latin typeface="Proxima Nova"/>
          <a:ea typeface="Proxima Nova"/>
          <a:cs typeface="Proxima Nova"/>
          <a:sym typeface="Proxima Nova"/>
        </a:defRPr>
      </a:lvl7pPr>
      <a:lvl8pPr marL="3505200" marR="0" indent="-304800" algn="l" defTabSz="914400" latinLnBrk="0">
        <a:lnSpc>
          <a:spcPct val="100000"/>
        </a:lnSpc>
        <a:spcBef>
          <a:spcPts val="1000"/>
        </a:spcBef>
        <a:spcAft>
          <a:spcPts val="0"/>
        </a:spcAft>
        <a:buClr>
          <a:srgbClr val="006241"/>
        </a:buClr>
        <a:buSzPct val="100000"/>
        <a:buFont typeface="Arial"/>
        <a:buChar char="•"/>
        <a:tabLst/>
        <a:defRPr b="0" baseline="0" cap="none" i="0" spc="0" strike="noStrike" sz="2400" u="none">
          <a:ln>
            <a:noFill/>
          </a:ln>
          <a:solidFill>
            <a:srgbClr val="000000"/>
          </a:solidFill>
          <a:uFillTx/>
          <a:latin typeface="Proxima Nova"/>
          <a:ea typeface="Proxima Nova"/>
          <a:cs typeface="Proxima Nova"/>
          <a:sym typeface="Proxima Nova"/>
        </a:defRPr>
      </a:lvl8pPr>
      <a:lvl9pPr marL="3962400" marR="0" indent="-304800" algn="l" defTabSz="914400" latinLnBrk="0">
        <a:lnSpc>
          <a:spcPct val="100000"/>
        </a:lnSpc>
        <a:spcBef>
          <a:spcPts val="1000"/>
        </a:spcBef>
        <a:spcAft>
          <a:spcPts val="0"/>
        </a:spcAft>
        <a:buClr>
          <a:srgbClr val="006241"/>
        </a:buClr>
        <a:buSzPct val="100000"/>
        <a:buFont typeface="Arial"/>
        <a:buChar char="•"/>
        <a:tabLst/>
        <a:defRPr b="0" baseline="0" cap="none" i="0" spc="0" strike="noStrike" sz="2400" u="none">
          <a:ln>
            <a:noFill/>
          </a:ln>
          <a:solidFill>
            <a:srgbClr val="000000"/>
          </a:solidFill>
          <a:uFillTx/>
          <a:latin typeface="Proxima Nova"/>
          <a:ea typeface="Proxima Nova"/>
          <a:cs typeface="Proxima Nova"/>
          <a:sym typeface="Proxima Nova"/>
        </a:defRPr>
      </a:lvl9pPr>
    </p:bodyStyle>
    <p:otherStyle>
      <a:lvl1pPr marL="0" marR="0" indent="0" algn="l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roxima Nova"/>
        </a:defRPr>
      </a:lvl1pPr>
      <a:lvl2pPr marL="0" marR="0" indent="457200" algn="l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roxima Nova"/>
        </a:defRPr>
      </a:lvl2pPr>
      <a:lvl3pPr marL="0" marR="0" indent="914400" algn="l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roxima Nova"/>
        </a:defRPr>
      </a:lvl3pPr>
      <a:lvl4pPr marL="0" marR="0" indent="1371600" algn="l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roxima Nova"/>
        </a:defRPr>
      </a:lvl4pPr>
      <a:lvl5pPr marL="0" marR="0" indent="1828800" algn="l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roxima Nova"/>
        </a:defRPr>
      </a:lvl5pPr>
      <a:lvl6pPr marL="0" marR="0" indent="2286000" algn="l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roxima Nova"/>
        </a:defRPr>
      </a:lvl6pPr>
      <a:lvl7pPr marL="0" marR="0" indent="2743200" algn="l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roxima Nova"/>
        </a:defRPr>
      </a:lvl7pPr>
      <a:lvl8pPr marL="0" marR="0" indent="3200400" algn="l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roxima Nova"/>
        </a:defRPr>
      </a:lvl8pPr>
      <a:lvl9pPr marL="0" marR="0" indent="3657600" algn="l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roxima Nova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1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image" Target="../media/image2.tif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2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3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4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5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1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6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image" Target="../media/image3.tif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image" Target="../media/image4.tif"/><Relationship Id="rId3" Type="http://schemas.openxmlformats.org/officeDocument/2006/relationships/image" Target="../media/image33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1.xml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image" Target="../media/image38.png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image" Target="../media/image9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image" Target="../media/image10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image" Target="../media/image1.tif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1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Ke Fan, Abdullateef Almudaifer, Sungman Kang"/>
          <p:cNvSpPr txBox="1"/>
          <p:nvPr>
            <p:ph type="body" sz="quarter" idx="1"/>
          </p:nvPr>
        </p:nvSpPr>
        <p:spPr>
          <a:xfrm>
            <a:off x="762000" y="4333876"/>
            <a:ext cx="6762578" cy="1655762"/>
          </a:xfrm>
          <a:prstGeom prst="rect">
            <a:avLst/>
          </a:prstGeom>
        </p:spPr>
        <p:txBody>
          <a:bodyPr/>
          <a:lstStyle/>
          <a:p>
            <a:pPr/>
            <a:r>
              <a:t>Ke Fan, Abdullateef Almudaifer, Sungman Kang </a:t>
            </a:r>
            <a:endParaRPr sz="1200"/>
          </a:p>
          <a:p>
            <a:pPr/>
            <a:endParaRPr sz="1200"/>
          </a:p>
        </p:txBody>
      </p:sp>
      <p:sp>
        <p:nvSpPr>
          <p:cNvPr id="752" name="Investigation of Image Classification based on Transfer Learning and Siamese Network"/>
          <p:cNvSpPr txBox="1"/>
          <p:nvPr>
            <p:ph type="title"/>
          </p:nvPr>
        </p:nvSpPr>
        <p:spPr>
          <a:xfrm>
            <a:off x="762000" y="2526131"/>
            <a:ext cx="8122600" cy="1715669"/>
          </a:xfrm>
          <a:prstGeom prst="rect">
            <a:avLst/>
          </a:prstGeom>
        </p:spPr>
        <p:txBody>
          <a:bodyPr/>
          <a:lstStyle/>
          <a:p>
            <a:pPr defTabSz="548640">
              <a:defRPr sz="3600"/>
            </a:pPr>
            <a:r>
              <a:t>Investigation of Image Classification based on Transfer Learning and Siamese Network</a:t>
            </a:r>
            <a:endParaRPr sz="720"/>
          </a:p>
          <a:p>
            <a:pPr defTabSz="548640">
              <a:defRPr sz="3600"/>
            </a:pPr>
            <a:endParaRPr sz="720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Siamese Network"/>
          <p:cNvSpPr txBox="1"/>
          <p:nvPr>
            <p:ph type="title"/>
          </p:nvPr>
        </p:nvSpPr>
        <p:spPr>
          <a:xfrm>
            <a:off x="762000" y="2526131"/>
            <a:ext cx="6762750" cy="1715669"/>
          </a:xfrm>
          <a:prstGeom prst="rect">
            <a:avLst/>
          </a:prstGeom>
        </p:spPr>
        <p:txBody>
          <a:bodyPr/>
          <a:lstStyle/>
          <a:p>
            <a:pPr/>
            <a:r>
              <a:t>Siamese Network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Siamese Network"/>
          <p:cNvSpPr txBox="1"/>
          <p:nvPr>
            <p:ph type="title"/>
          </p:nvPr>
        </p:nvSpPr>
        <p:spPr>
          <a:xfrm>
            <a:off x="402270" y="476719"/>
            <a:ext cx="7977348" cy="768546"/>
          </a:xfrm>
          <a:prstGeom prst="rect">
            <a:avLst/>
          </a:prstGeom>
        </p:spPr>
        <p:txBody>
          <a:bodyPr/>
          <a:lstStyle/>
          <a:p>
            <a:pPr/>
            <a:r>
              <a:t>Siamese Network</a:t>
            </a:r>
          </a:p>
        </p:txBody>
      </p:sp>
      <p:sp>
        <p:nvSpPr>
          <p:cNvPr id="814" name="Slide Number"/>
          <p:cNvSpPr txBox="1"/>
          <p:nvPr>
            <p:ph type="sldNum" sz="quarter" idx="2"/>
          </p:nvPr>
        </p:nvSpPr>
        <p:spPr>
          <a:xfrm>
            <a:off x="8603084" y="689066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815" name="SCHOOL OF - to apply in all slides at the same time edit in Insert &gt; Header &amp; Footer"/>
          <p:cNvSpPr txBox="1"/>
          <p:nvPr/>
        </p:nvSpPr>
        <p:spPr>
          <a:xfrm>
            <a:off x="2508250" y="6625332"/>
            <a:ext cx="4148993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>
            <a:lvl1pPr algn="ctr">
              <a:defRPr sz="7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SCHOOL OF - to apply in all slides at the same time edit in Insert &gt; Header &amp; Footer</a:t>
            </a:r>
          </a:p>
        </p:txBody>
      </p:sp>
      <p:pic>
        <p:nvPicPr>
          <p:cNvPr id="816" name="Screen Shot 2021-04-16 at 11.17.53 PM 2.png" descr="Screen Shot 2021-04-16 at 11.17.53 PM 2.png"/>
          <p:cNvPicPr>
            <a:picLocks noChangeAspect="1"/>
          </p:cNvPicPr>
          <p:nvPr/>
        </p:nvPicPr>
        <p:blipFill>
          <a:blip r:embed="rId2">
            <a:extLst/>
          </a:blip>
          <a:srcRect l="0" t="0" r="15376" b="76841"/>
          <a:stretch>
            <a:fillRect/>
          </a:stretch>
        </p:blipFill>
        <p:spPr>
          <a:xfrm>
            <a:off x="223021" y="1722246"/>
            <a:ext cx="6000988" cy="1379805"/>
          </a:xfrm>
          <a:prstGeom prst="rect">
            <a:avLst/>
          </a:prstGeom>
          <a:ln w="12700">
            <a:miter lim="400000"/>
          </a:ln>
        </p:spPr>
      </p:pic>
      <p:sp>
        <p:nvSpPr>
          <p:cNvPr id="817" name="Square"/>
          <p:cNvSpPr/>
          <p:nvPr/>
        </p:nvSpPr>
        <p:spPr>
          <a:xfrm>
            <a:off x="6253448" y="1964696"/>
            <a:ext cx="698501" cy="698501"/>
          </a:xfrm>
          <a:prstGeom prst="rect">
            <a:avLst/>
          </a:prstGeom>
          <a:solidFill>
            <a:srgbClr val="EE9E38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818" name="Loss"/>
          <p:cNvSpPr txBox="1"/>
          <p:nvPr/>
        </p:nvSpPr>
        <p:spPr>
          <a:xfrm>
            <a:off x="6317516" y="2128526"/>
            <a:ext cx="595765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Loss </a:t>
            </a:r>
          </a:p>
        </p:txBody>
      </p:sp>
      <p:sp>
        <p:nvSpPr>
          <p:cNvPr id="819" name="Our network consists of a batch input layer and a deep CNN followed by L2 normalization, which results in the image embedding. This is followed by a loss function during training. Furthermore, we add one more CNN layer to generate classes output."/>
          <p:cNvSpPr txBox="1"/>
          <p:nvPr/>
        </p:nvSpPr>
        <p:spPr>
          <a:xfrm>
            <a:off x="467183" y="3448019"/>
            <a:ext cx="8231127" cy="815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600"/>
            </a:lvl1pPr>
          </a:lstStyle>
          <a:p>
            <a:pPr/>
            <a:r>
              <a:t>Our network consists of a batch input layer and a deep CNN followed by L2 normalization, which results in the image embedding. This is followed by a loss function during training. Furthermore, we add one more CNN layer to generate classes output.</a:t>
            </a:r>
          </a:p>
        </p:txBody>
      </p:sp>
      <p:sp>
        <p:nvSpPr>
          <p:cNvPr id="820" name="Arrow"/>
          <p:cNvSpPr/>
          <p:nvPr/>
        </p:nvSpPr>
        <p:spPr>
          <a:xfrm>
            <a:off x="7012978" y="2251185"/>
            <a:ext cx="208120" cy="201724"/>
          </a:xfrm>
          <a:prstGeom prst="rightArrow">
            <a:avLst>
              <a:gd name="adj1" fmla="val 54079"/>
              <a:gd name="adj2" fmla="val 47717"/>
            </a:avLst>
          </a:prstGeom>
          <a:solidFill>
            <a:srgbClr val="AAC1F0"/>
          </a:solidFill>
          <a:ln w="12700">
            <a:solidFill>
              <a:srgbClr val="535353"/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821" name="Square"/>
          <p:cNvSpPr/>
          <p:nvPr/>
        </p:nvSpPr>
        <p:spPr>
          <a:xfrm>
            <a:off x="7284555" y="1964696"/>
            <a:ext cx="698501" cy="698501"/>
          </a:xfrm>
          <a:prstGeom prst="rect">
            <a:avLst/>
          </a:prstGeom>
          <a:solidFill>
            <a:schemeClr val="accent3">
              <a:satOff val="-34511"/>
              <a:lumOff val="30784"/>
            </a:schemeClr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822" name="CNN"/>
          <p:cNvSpPr txBox="1"/>
          <p:nvPr/>
        </p:nvSpPr>
        <p:spPr>
          <a:xfrm>
            <a:off x="7348623" y="2128526"/>
            <a:ext cx="595765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CNN </a:t>
            </a:r>
          </a:p>
        </p:txBody>
      </p:sp>
      <p:sp>
        <p:nvSpPr>
          <p:cNvPr id="823" name="Arrow"/>
          <p:cNvSpPr/>
          <p:nvPr/>
        </p:nvSpPr>
        <p:spPr>
          <a:xfrm>
            <a:off x="8044085" y="2251185"/>
            <a:ext cx="208121" cy="201724"/>
          </a:xfrm>
          <a:prstGeom prst="rightArrow">
            <a:avLst>
              <a:gd name="adj1" fmla="val 54079"/>
              <a:gd name="adj2" fmla="val 47717"/>
            </a:avLst>
          </a:prstGeom>
          <a:solidFill>
            <a:srgbClr val="AAC1F0"/>
          </a:solidFill>
          <a:ln w="12700">
            <a:solidFill>
              <a:srgbClr val="535353"/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824" name="Classes"/>
          <p:cNvSpPr txBox="1"/>
          <p:nvPr/>
        </p:nvSpPr>
        <p:spPr>
          <a:xfrm>
            <a:off x="8309312" y="2198376"/>
            <a:ext cx="736512" cy="307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/>
            </a:lvl1pPr>
          </a:lstStyle>
          <a:p>
            <a:pPr/>
            <a:r>
              <a:t>Classes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Typical CNN Architectur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Typical CNN Architecture</a:t>
            </a:r>
          </a:p>
        </p:txBody>
      </p:sp>
      <p:sp>
        <p:nvSpPr>
          <p:cNvPr id="827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828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0" b="16696"/>
          <a:stretch>
            <a:fillRect/>
          </a:stretch>
        </p:blipFill>
        <p:spPr>
          <a:xfrm>
            <a:off x="284455" y="2081900"/>
            <a:ext cx="8397461" cy="289226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Contrastive Loss"/>
          <p:cNvSpPr txBox="1"/>
          <p:nvPr>
            <p:ph type="title"/>
          </p:nvPr>
        </p:nvSpPr>
        <p:spPr>
          <a:xfrm>
            <a:off x="402270" y="476719"/>
            <a:ext cx="7977348" cy="768546"/>
          </a:xfrm>
          <a:prstGeom prst="rect">
            <a:avLst/>
          </a:prstGeom>
        </p:spPr>
        <p:txBody>
          <a:bodyPr/>
          <a:lstStyle/>
          <a:p>
            <a:pPr/>
            <a:r>
              <a:t>Contrastive Loss</a:t>
            </a:r>
          </a:p>
        </p:txBody>
      </p:sp>
      <p:sp>
        <p:nvSpPr>
          <p:cNvPr id="831" name="Slide Number"/>
          <p:cNvSpPr txBox="1"/>
          <p:nvPr>
            <p:ph type="sldNum" sz="quarter" idx="2"/>
          </p:nvPr>
        </p:nvSpPr>
        <p:spPr>
          <a:xfrm>
            <a:off x="8603084" y="689066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832" name="SCHOOL OF - to apply in all slides at the same time edit in Insert &gt; Header &amp; Footer"/>
          <p:cNvSpPr txBox="1"/>
          <p:nvPr/>
        </p:nvSpPr>
        <p:spPr>
          <a:xfrm>
            <a:off x="2508250" y="6625332"/>
            <a:ext cx="4148993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>
            <a:lvl1pPr algn="ctr">
              <a:defRPr sz="7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SCHOOL OF - to apply in all slides at the same time edit in Insert &gt; Header &amp; Footer</a:t>
            </a:r>
          </a:p>
        </p:txBody>
      </p:sp>
      <p:pic>
        <p:nvPicPr>
          <p:cNvPr id="833" name="Screen Shot 2021-04-17 at 5.00.37 PM.png" descr="Screen Shot 2021-04-17 at 5.00.37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8445" y="1211134"/>
            <a:ext cx="8087110" cy="5115145"/>
          </a:xfrm>
          <a:prstGeom prst="rect">
            <a:avLst/>
          </a:prstGeom>
          <a:ln w="12700">
            <a:miter lim="400000"/>
          </a:ln>
        </p:spPr>
      </p:pic>
      <p:sp>
        <p:nvSpPr>
          <p:cNvPr id="834" name="Line"/>
          <p:cNvSpPr/>
          <p:nvPr/>
        </p:nvSpPr>
        <p:spPr>
          <a:xfrm>
            <a:off x="4292481" y="2041141"/>
            <a:ext cx="1" cy="603621"/>
          </a:xfrm>
          <a:prstGeom prst="line">
            <a:avLst/>
          </a:prstGeom>
          <a:ln w="12700">
            <a:solidFill>
              <a:srgbClr val="000000"/>
            </a:solidFill>
            <a:miter/>
            <a:headEnd type="triangle"/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835" name="Line"/>
          <p:cNvSpPr/>
          <p:nvPr/>
        </p:nvSpPr>
        <p:spPr>
          <a:xfrm>
            <a:off x="4330581" y="4758077"/>
            <a:ext cx="1" cy="603621"/>
          </a:xfrm>
          <a:prstGeom prst="line">
            <a:avLst/>
          </a:prstGeom>
          <a:ln w="12700">
            <a:solidFill>
              <a:srgbClr val="000000"/>
            </a:solidFill>
            <a:miter/>
            <a:headEnd type="triangle"/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836" name="Shared weights"/>
          <p:cNvSpPr txBox="1"/>
          <p:nvPr/>
        </p:nvSpPr>
        <p:spPr>
          <a:xfrm>
            <a:off x="3727859" y="2177917"/>
            <a:ext cx="1154644" cy="269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200"/>
            </a:lvl1pPr>
          </a:lstStyle>
          <a:p>
            <a:pPr/>
            <a:r>
              <a:t>Shared weights</a:t>
            </a:r>
          </a:p>
        </p:txBody>
      </p:sp>
      <p:sp>
        <p:nvSpPr>
          <p:cNvPr id="837" name="Shared weights"/>
          <p:cNvSpPr txBox="1"/>
          <p:nvPr/>
        </p:nvSpPr>
        <p:spPr>
          <a:xfrm>
            <a:off x="3765959" y="4925267"/>
            <a:ext cx="1154644" cy="269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200"/>
            </a:lvl1pPr>
          </a:lstStyle>
          <a:p>
            <a:pPr/>
            <a:r>
              <a:t>Shared weights</a:t>
            </a:r>
          </a:p>
        </p:txBody>
      </p:sp>
      <p:sp>
        <p:nvSpPr>
          <p:cNvPr id="838" name="push"/>
          <p:cNvSpPr txBox="1"/>
          <p:nvPr/>
        </p:nvSpPr>
        <p:spPr>
          <a:xfrm>
            <a:off x="7143117" y="4531821"/>
            <a:ext cx="434614" cy="269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200"/>
            </a:lvl1pPr>
          </a:lstStyle>
          <a:p>
            <a:pPr/>
            <a:r>
              <a:t>push</a:t>
            </a:r>
          </a:p>
        </p:txBody>
      </p:sp>
      <p:sp>
        <p:nvSpPr>
          <p:cNvPr id="839" name="pull"/>
          <p:cNvSpPr txBox="1"/>
          <p:nvPr/>
        </p:nvSpPr>
        <p:spPr>
          <a:xfrm>
            <a:off x="6931563" y="2458222"/>
            <a:ext cx="341373" cy="269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200"/>
            </a:lvl1pPr>
          </a:lstStyle>
          <a:p>
            <a:pPr/>
            <a:r>
              <a:t>pull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Contrastive Loss"/>
          <p:cNvSpPr txBox="1"/>
          <p:nvPr>
            <p:ph type="title"/>
          </p:nvPr>
        </p:nvSpPr>
        <p:spPr>
          <a:xfrm>
            <a:off x="402270" y="476719"/>
            <a:ext cx="7977348" cy="768546"/>
          </a:xfrm>
          <a:prstGeom prst="rect">
            <a:avLst/>
          </a:prstGeom>
        </p:spPr>
        <p:txBody>
          <a:bodyPr/>
          <a:lstStyle/>
          <a:p>
            <a:pPr/>
            <a:r>
              <a:t>Contrastive Loss</a:t>
            </a:r>
          </a:p>
        </p:txBody>
      </p:sp>
      <p:sp>
        <p:nvSpPr>
          <p:cNvPr id="842" name="Slide Number"/>
          <p:cNvSpPr txBox="1"/>
          <p:nvPr>
            <p:ph type="sldNum" sz="quarter" idx="2"/>
          </p:nvPr>
        </p:nvSpPr>
        <p:spPr>
          <a:xfrm>
            <a:off x="8603084" y="689066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843" name="SCHOOL OF - to apply in all slides at the same time edit in Insert &gt; Header &amp; Footer"/>
          <p:cNvSpPr txBox="1"/>
          <p:nvPr/>
        </p:nvSpPr>
        <p:spPr>
          <a:xfrm>
            <a:off x="2508250" y="6625332"/>
            <a:ext cx="4148993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>
            <a:lvl1pPr algn="ctr">
              <a:defRPr sz="7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SCHOOL OF - to apply in all slides at the same time edit in Insert &gt; Header &amp; Footer</a:t>
            </a:r>
          </a:p>
        </p:txBody>
      </p:sp>
      <p:pic>
        <p:nvPicPr>
          <p:cNvPr id="84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13273" y="1658141"/>
            <a:ext cx="7755342" cy="924801"/>
          </a:xfrm>
          <a:prstGeom prst="rect">
            <a:avLst/>
          </a:prstGeom>
          <a:ln w="12700">
            <a:miter lim="400000"/>
          </a:ln>
        </p:spPr>
      </p:pic>
      <p:sp>
        <p:nvSpPr>
          <p:cNvPr id="845" name="Assume xa,i,xp,i,xn,i are the anchor sample, positive sample and negative sample in a triplet respectively. va,i,vp,i,vn,i are their correspondent embedding vectors. yi is the binary label that equals 1 for a positive pair and 0 for a negative pair. m is the marge and N is the batch size."/>
          <p:cNvSpPr txBox="1"/>
          <p:nvPr/>
        </p:nvSpPr>
        <p:spPr>
          <a:xfrm>
            <a:off x="653853" y="2995818"/>
            <a:ext cx="7192762" cy="9762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defTabSz="457200">
              <a:spcBef>
                <a:spcPts val="1200"/>
              </a:spcBef>
              <a:defRPr sz="1200">
                <a:latin typeface="Times"/>
                <a:ea typeface="Times"/>
                <a:cs typeface="Times"/>
                <a:sym typeface="Times"/>
              </a:defRPr>
            </a:pPr>
            <a:r>
              <a:t>Assume x</a:t>
            </a:r>
            <a:r>
              <a:rPr baseline="-16072" sz="933"/>
              <a:t>a,i</a:t>
            </a:r>
            <a:r>
              <a:t>,x</a:t>
            </a:r>
            <a:r>
              <a:rPr baseline="-16072" sz="933"/>
              <a:t>p,i</a:t>
            </a:r>
            <a:r>
              <a:t>,x</a:t>
            </a:r>
            <a:r>
              <a:rPr baseline="-16072" sz="933"/>
              <a:t>n,i </a:t>
            </a:r>
            <a:r>
              <a:t>are the anchor sample, positive sample and negative sample in a triplet respectively. v</a:t>
            </a:r>
            <a:r>
              <a:rPr baseline="-16072" sz="933"/>
              <a:t>a,i</a:t>
            </a:r>
            <a:r>
              <a:t>,v</a:t>
            </a:r>
            <a:r>
              <a:rPr baseline="-16072" sz="933"/>
              <a:t>p,i</a:t>
            </a:r>
            <a:r>
              <a:t>,v</a:t>
            </a:r>
            <a:r>
              <a:rPr baseline="-16072" sz="933"/>
              <a:t>n,i </a:t>
            </a:r>
            <a:r>
              <a:t>are their correspondent embedding vectors. y</a:t>
            </a:r>
            <a:r>
              <a:rPr baseline="-16072" sz="933"/>
              <a:t>i </a:t>
            </a:r>
            <a:r>
              <a:t>is the binary label that equals 1 for a positive pair and 0 for a negative pair. m is the marge and N is the batch size.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Triplet Loss"/>
          <p:cNvSpPr txBox="1"/>
          <p:nvPr>
            <p:ph type="title"/>
          </p:nvPr>
        </p:nvSpPr>
        <p:spPr>
          <a:xfrm>
            <a:off x="402270" y="476719"/>
            <a:ext cx="7977348" cy="768546"/>
          </a:xfrm>
          <a:prstGeom prst="rect">
            <a:avLst/>
          </a:prstGeom>
        </p:spPr>
        <p:txBody>
          <a:bodyPr/>
          <a:lstStyle/>
          <a:p>
            <a:pPr/>
            <a:r>
              <a:t>Triplet Loss</a:t>
            </a:r>
          </a:p>
        </p:txBody>
      </p:sp>
      <p:sp>
        <p:nvSpPr>
          <p:cNvPr id="848" name="Slide Number"/>
          <p:cNvSpPr txBox="1"/>
          <p:nvPr>
            <p:ph type="sldNum" sz="quarter" idx="2"/>
          </p:nvPr>
        </p:nvSpPr>
        <p:spPr>
          <a:xfrm>
            <a:off x="8603084" y="689066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849" name="SCHOOL OF - to apply in all slides at the same time edit in Insert &gt; Header &amp; Footer"/>
          <p:cNvSpPr txBox="1"/>
          <p:nvPr/>
        </p:nvSpPr>
        <p:spPr>
          <a:xfrm>
            <a:off x="2508250" y="6625332"/>
            <a:ext cx="4148993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>
            <a:lvl1pPr algn="ctr">
              <a:defRPr sz="7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SCHOOL OF - to apply in all slides at the same time edit in Insert &gt; Header &amp; Footer</a:t>
            </a:r>
          </a:p>
        </p:txBody>
      </p:sp>
      <p:pic>
        <p:nvPicPr>
          <p:cNvPr id="850" name="Screen Shot 2021-04-17 at 4.44.00 PM.png" descr="Screen Shot 2021-04-17 at 4.44.00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2305" y="1728366"/>
            <a:ext cx="8679390" cy="4038466"/>
          </a:xfrm>
          <a:prstGeom prst="rect">
            <a:avLst/>
          </a:prstGeom>
          <a:ln w="12700">
            <a:miter lim="400000"/>
          </a:ln>
        </p:spPr>
      </p:pic>
      <p:sp>
        <p:nvSpPr>
          <p:cNvPr id="851" name="Shared weights"/>
          <p:cNvSpPr txBox="1"/>
          <p:nvPr/>
        </p:nvSpPr>
        <p:spPr>
          <a:xfrm>
            <a:off x="3397786" y="4184677"/>
            <a:ext cx="1154645" cy="269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200"/>
            </a:lvl1pPr>
          </a:lstStyle>
          <a:p>
            <a:pPr/>
            <a:r>
              <a:t>Shared weights</a:t>
            </a:r>
          </a:p>
        </p:txBody>
      </p:sp>
      <p:sp>
        <p:nvSpPr>
          <p:cNvPr id="852" name="Line"/>
          <p:cNvSpPr/>
          <p:nvPr/>
        </p:nvSpPr>
        <p:spPr>
          <a:xfrm>
            <a:off x="3962408" y="3972091"/>
            <a:ext cx="1" cy="669013"/>
          </a:xfrm>
          <a:prstGeom prst="line">
            <a:avLst/>
          </a:prstGeom>
          <a:ln w="12700">
            <a:solidFill>
              <a:srgbClr val="000000"/>
            </a:solidFill>
            <a:miter/>
            <a:headEnd type="triangle"/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853" name="Shared weights"/>
          <p:cNvSpPr txBox="1"/>
          <p:nvPr/>
        </p:nvSpPr>
        <p:spPr>
          <a:xfrm>
            <a:off x="3385086" y="2813576"/>
            <a:ext cx="1154645" cy="269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200"/>
            </a:lvl1pPr>
          </a:lstStyle>
          <a:p>
            <a:pPr/>
            <a:r>
              <a:t>Shared weights</a:t>
            </a:r>
          </a:p>
        </p:txBody>
      </p:sp>
      <p:sp>
        <p:nvSpPr>
          <p:cNvPr id="854" name="Line"/>
          <p:cNvSpPr/>
          <p:nvPr/>
        </p:nvSpPr>
        <p:spPr>
          <a:xfrm>
            <a:off x="3949708" y="2651791"/>
            <a:ext cx="1" cy="669012"/>
          </a:xfrm>
          <a:prstGeom prst="line">
            <a:avLst/>
          </a:prstGeom>
          <a:ln w="12700">
            <a:solidFill>
              <a:srgbClr val="000000"/>
            </a:solidFill>
            <a:miter/>
            <a:headEnd type="triangle"/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855" name="pull"/>
          <p:cNvSpPr txBox="1"/>
          <p:nvPr/>
        </p:nvSpPr>
        <p:spPr>
          <a:xfrm>
            <a:off x="6939943" y="3211419"/>
            <a:ext cx="341373" cy="269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200"/>
            </a:lvl1pPr>
          </a:lstStyle>
          <a:p>
            <a:pPr/>
            <a:r>
              <a:t>pull</a:t>
            </a:r>
          </a:p>
        </p:txBody>
      </p:sp>
      <p:sp>
        <p:nvSpPr>
          <p:cNvPr id="856" name="push"/>
          <p:cNvSpPr txBox="1"/>
          <p:nvPr/>
        </p:nvSpPr>
        <p:spPr>
          <a:xfrm>
            <a:off x="7523990" y="3499232"/>
            <a:ext cx="434614" cy="269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200"/>
            </a:lvl1pPr>
          </a:lstStyle>
          <a:p>
            <a:pPr/>
            <a:r>
              <a:t>push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Triplet Loss"/>
          <p:cNvSpPr txBox="1"/>
          <p:nvPr>
            <p:ph type="title"/>
          </p:nvPr>
        </p:nvSpPr>
        <p:spPr>
          <a:xfrm>
            <a:off x="402270" y="476719"/>
            <a:ext cx="7977348" cy="768546"/>
          </a:xfrm>
          <a:prstGeom prst="rect">
            <a:avLst/>
          </a:prstGeom>
        </p:spPr>
        <p:txBody>
          <a:bodyPr/>
          <a:lstStyle/>
          <a:p>
            <a:pPr/>
            <a:r>
              <a:t>Triplet Loss</a:t>
            </a:r>
          </a:p>
        </p:txBody>
      </p:sp>
      <p:sp>
        <p:nvSpPr>
          <p:cNvPr id="859" name="Slide Number"/>
          <p:cNvSpPr txBox="1"/>
          <p:nvPr>
            <p:ph type="sldNum" sz="quarter" idx="2"/>
          </p:nvPr>
        </p:nvSpPr>
        <p:spPr>
          <a:xfrm>
            <a:off x="8603084" y="689066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860" name="SCHOOL OF - to apply in all slides at the same time edit in Insert &gt; Header &amp; Footer"/>
          <p:cNvSpPr txBox="1"/>
          <p:nvPr/>
        </p:nvSpPr>
        <p:spPr>
          <a:xfrm>
            <a:off x="2508250" y="6625332"/>
            <a:ext cx="4148993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>
            <a:lvl1pPr algn="ctr">
              <a:defRPr sz="7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SCHOOL OF - to apply in all slides at the same time edit in Insert &gt; Header &amp; Footer</a:t>
            </a:r>
          </a:p>
        </p:txBody>
      </p:sp>
      <p:pic>
        <p:nvPicPr>
          <p:cNvPr id="86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88879" y="1662499"/>
            <a:ext cx="8187734" cy="1145309"/>
          </a:xfrm>
          <a:prstGeom prst="rect">
            <a:avLst/>
          </a:prstGeom>
          <a:ln w="12700">
            <a:miter lim="400000"/>
          </a:ln>
        </p:spPr>
      </p:pic>
      <p:sp>
        <p:nvSpPr>
          <p:cNvPr id="862" name="Assume xa,i,xp,i,xn,i are the anchor sample, positive sample and negative sample in a triplet respectively. va,i,vp,i,vn,i are their correspondent embedding vectors. m is the marge and N is the batch size."/>
          <p:cNvSpPr txBox="1"/>
          <p:nvPr/>
        </p:nvSpPr>
        <p:spPr>
          <a:xfrm>
            <a:off x="689630" y="3129980"/>
            <a:ext cx="7192761" cy="7878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defTabSz="457200">
              <a:spcBef>
                <a:spcPts val="1200"/>
              </a:spcBef>
              <a:defRPr sz="1200">
                <a:latin typeface="Times"/>
                <a:ea typeface="Times"/>
                <a:cs typeface="Times"/>
                <a:sym typeface="Times"/>
              </a:defRPr>
            </a:pPr>
            <a:r>
              <a:t>Assume x</a:t>
            </a:r>
            <a:r>
              <a:rPr baseline="-16072" sz="933"/>
              <a:t>a,i</a:t>
            </a:r>
            <a:r>
              <a:t>,x</a:t>
            </a:r>
            <a:r>
              <a:rPr baseline="-16072" sz="933"/>
              <a:t>p,i</a:t>
            </a:r>
            <a:r>
              <a:t>,x</a:t>
            </a:r>
            <a:r>
              <a:rPr baseline="-16072" sz="933"/>
              <a:t>n,i </a:t>
            </a:r>
            <a:r>
              <a:t>are the anchor sample, positive sample and negative sample in a triplet respectively. v</a:t>
            </a:r>
            <a:r>
              <a:rPr baseline="-16072" sz="933"/>
              <a:t>a,i</a:t>
            </a:r>
            <a:r>
              <a:t>,v</a:t>
            </a:r>
            <a:r>
              <a:rPr baseline="-16072" sz="933"/>
              <a:t>p,i</a:t>
            </a:r>
            <a:r>
              <a:t>,v</a:t>
            </a:r>
            <a:r>
              <a:rPr baseline="-16072" sz="933"/>
              <a:t>n,i </a:t>
            </a:r>
            <a:r>
              <a:t>are their correspondent embedding vectors. m is the marge and N is the batch size.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Triplet Loss"/>
          <p:cNvSpPr txBox="1"/>
          <p:nvPr>
            <p:ph type="title"/>
          </p:nvPr>
        </p:nvSpPr>
        <p:spPr>
          <a:xfrm>
            <a:off x="402270" y="476719"/>
            <a:ext cx="7977348" cy="768546"/>
          </a:xfrm>
          <a:prstGeom prst="rect">
            <a:avLst/>
          </a:prstGeom>
        </p:spPr>
        <p:txBody>
          <a:bodyPr/>
          <a:lstStyle/>
          <a:p>
            <a:pPr/>
            <a:r>
              <a:t>Triplet Loss</a:t>
            </a:r>
          </a:p>
        </p:txBody>
      </p:sp>
      <p:sp>
        <p:nvSpPr>
          <p:cNvPr id="865" name="Slide Number"/>
          <p:cNvSpPr txBox="1"/>
          <p:nvPr>
            <p:ph type="sldNum" sz="quarter" idx="2"/>
          </p:nvPr>
        </p:nvSpPr>
        <p:spPr>
          <a:xfrm>
            <a:off x="8603084" y="689066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866" name="SCHOOL OF - to apply in all slides at the same time edit in Insert &gt; Header &amp; Footer"/>
          <p:cNvSpPr txBox="1"/>
          <p:nvPr/>
        </p:nvSpPr>
        <p:spPr>
          <a:xfrm>
            <a:off x="2508250" y="6625332"/>
            <a:ext cx="4148993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>
            <a:lvl1pPr algn="ctr">
              <a:defRPr sz="7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SCHOOL OF - to apply in all slides at the same time edit in Insert &gt; Header &amp; Footer</a:t>
            </a:r>
          </a:p>
        </p:txBody>
      </p:sp>
      <p:pic>
        <p:nvPicPr>
          <p:cNvPr id="867" name="Screen Shot 2021-04-16 at 11.17.53 PM 2.png" descr="Screen Shot 2021-04-16 at 11.17.53 PM 2.png"/>
          <p:cNvPicPr>
            <a:picLocks noChangeAspect="1"/>
          </p:cNvPicPr>
          <p:nvPr/>
        </p:nvPicPr>
        <p:blipFill>
          <a:blip r:embed="rId2">
            <a:extLst/>
          </a:blip>
          <a:srcRect l="0" t="48807" r="0" b="0"/>
          <a:stretch>
            <a:fillRect/>
          </a:stretch>
        </p:blipFill>
        <p:spPr>
          <a:xfrm>
            <a:off x="1073577" y="1790073"/>
            <a:ext cx="7018510" cy="301865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Triplet Mining"/>
          <p:cNvSpPr txBox="1"/>
          <p:nvPr>
            <p:ph type="title"/>
          </p:nvPr>
        </p:nvSpPr>
        <p:spPr>
          <a:xfrm>
            <a:off x="402270" y="476719"/>
            <a:ext cx="7977348" cy="768546"/>
          </a:xfrm>
          <a:prstGeom prst="rect">
            <a:avLst/>
          </a:prstGeom>
        </p:spPr>
        <p:txBody>
          <a:bodyPr/>
          <a:lstStyle/>
          <a:p>
            <a:pPr/>
            <a:r>
              <a:t>Triplet Mining</a:t>
            </a:r>
          </a:p>
        </p:txBody>
      </p:sp>
      <p:sp>
        <p:nvSpPr>
          <p:cNvPr id="870" name="Slide Number"/>
          <p:cNvSpPr txBox="1"/>
          <p:nvPr>
            <p:ph type="sldNum" sz="quarter" idx="2"/>
          </p:nvPr>
        </p:nvSpPr>
        <p:spPr>
          <a:xfrm>
            <a:off x="8603084" y="689066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871" name="SCHOOL OF - to apply in all slides at the same time edit in Insert &gt; Header &amp; Footer"/>
          <p:cNvSpPr txBox="1"/>
          <p:nvPr/>
        </p:nvSpPr>
        <p:spPr>
          <a:xfrm>
            <a:off x="2508250" y="6625332"/>
            <a:ext cx="4148993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>
            <a:lvl1pPr algn="ctr">
              <a:defRPr sz="7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SCHOOL OF - to apply in all slides at the same time edit in Insert &gt; Header &amp; Footer</a:t>
            </a:r>
          </a:p>
        </p:txBody>
      </p:sp>
      <p:sp>
        <p:nvSpPr>
          <p:cNvPr id="872" name="Circle"/>
          <p:cNvSpPr/>
          <p:nvPr/>
        </p:nvSpPr>
        <p:spPr>
          <a:xfrm>
            <a:off x="2148632" y="1860938"/>
            <a:ext cx="3810001" cy="3810001"/>
          </a:xfrm>
          <a:prstGeom prst="ellipse">
            <a:avLst/>
          </a:prstGeom>
          <a:solidFill>
            <a:schemeClr val="accent3">
              <a:satOff val="-34511"/>
              <a:lumOff val="30784"/>
            </a:schemeClr>
          </a:solidFill>
          <a:ln w="25400">
            <a:solidFill>
              <a:srgbClr val="000000"/>
            </a:solidFill>
            <a:prstDash val="sysDot"/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873" name="Circle"/>
          <p:cNvSpPr/>
          <p:nvPr/>
        </p:nvSpPr>
        <p:spPr>
          <a:xfrm>
            <a:off x="2783632" y="2495938"/>
            <a:ext cx="2540001" cy="2540001"/>
          </a:xfrm>
          <a:prstGeom prst="ellipse">
            <a:avLst/>
          </a:prstGeom>
          <a:solidFill>
            <a:schemeClr val="accent4">
              <a:lumOff val="25000"/>
            </a:schemeClr>
          </a:solidFill>
          <a:ln w="25400">
            <a:solidFill>
              <a:srgbClr val="000000"/>
            </a:solidFill>
            <a:prstDash val="sysDot"/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874" name="Circle"/>
          <p:cNvSpPr/>
          <p:nvPr/>
        </p:nvSpPr>
        <p:spPr>
          <a:xfrm>
            <a:off x="5157754" y="3890347"/>
            <a:ext cx="254001" cy="254001"/>
          </a:xfrm>
          <a:prstGeom prst="ellipse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pPr>
              <a:defRPr sz="1300"/>
            </a:pPr>
          </a:p>
        </p:txBody>
      </p:sp>
      <p:sp>
        <p:nvSpPr>
          <p:cNvPr id="875" name="P"/>
          <p:cNvSpPr txBox="1"/>
          <p:nvPr/>
        </p:nvSpPr>
        <p:spPr>
          <a:xfrm>
            <a:off x="5203025" y="3870026"/>
            <a:ext cx="214261" cy="29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300"/>
            </a:lvl1pPr>
          </a:lstStyle>
          <a:p>
            <a:pPr/>
            <a:r>
              <a:t>P</a:t>
            </a:r>
          </a:p>
        </p:txBody>
      </p:sp>
      <p:sp>
        <p:nvSpPr>
          <p:cNvPr id="876" name="Circle"/>
          <p:cNvSpPr/>
          <p:nvPr/>
        </p:nvSpPr>
        <p:spPr>
          <a:xfrm>
            <a:off x="3926632" y="3638938"/>
            <a:ext cx="254001" cy="254001"/>
          </a:xfrm>
          <a:prstGeom prst="ellipse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pPr>
              <a:defRPr sz="1300"/>
            </a:pPr>
          </a:p>
        </p:txBody>
      </p:sp>
      <p:sp>
        <p:nvSpPr>
          <p:cNvPr id="877" name="A"/>
          <p:cNvSpPr txBox="1"/>
          <p:nvPr/>
        </p:nvSpPr>
        <p:spPr>
          <a:xfrm>
            <a:off x="3946502" y="3618618"/>
            <a:ext cx="214261" cy="29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300"/>
            </a:lvl1pPr>
          </a:lstStyle>
          <a:p>
            <a:pPr/>
            <a:r>
              <a:t>A</a:t>
            </a:r>
          </a:p>
        </p:txBody>
      </p:sp>
      <p:sp>
        <p:nvSpPr>
          <p:cNvPr id="878" name="Line"/>
          <p:cNvSpPr/>
          <p:nvPr/>
        </p:nvSpPr>
        <p:spPr>
          <a:xfrm flipV="1">
            <a:off x="5235510" y="3079060"/>
            <a:ext cx="607251" cy="215165"/>
          </a:xfrm>
          <a:prstGeom prst="line">
            <a:avLst/>
          </a:prstGeom>
          <a:ln w="12700">
            <a:solidFill>
              <a:srgbClr val="000000"/>
            </a:solidFill>
            <a:miter/>
            <a:headEnd type="triangle"/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879" name="margin"/>
          <p:cNvSpPr txBox="1"/>
          <p:nvPr/>
        </p:nvSpPr>
        <p:spPr>
          <a:xfrm rot="20510248">
            <a:off x="5277272" y="3137573"/>
            <a:ext cx="608793" cy="29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300"/>
            </a:lvl1pPr>
          </a:lstStyle>
          <a:p>
            <a:pPr/>
            <a:r>
              <a:t>margin</a:t>
            </a:r>
          </a:p>
        </p:txBody>
      </p:sp>
      <p:sp>
        <p:nvSpPr>
          <p:cNvPr id="880" name="Hard negatives"/>
          <p:cNvSpPr txBox="1"/>
          <p:nvPr/>
        </p:nvSpPr>
        <p:spPr>
          <a:xfrm>
            <a:off x="3446325" y="2813594"/>
            <a:ext cx="1214616" cy="29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300"/>
            </a:lvl1pPr>
          </a:lstStyle>
          <a:p>
            <a:pPr/>
            <a:r>
              <a:t>Hard negatives</a:t>
            </a:r>
          </a:p>
        </p:txBody>
      </p:sp>
      <p:sp>
        <p:nvSpPr>
          <p:cNvPr id="881" name="Semi-hard negatives"/>
          <p:cNvSpPr txBox="1"/>
          <p:nvPr/>
        </p:nvSpPr>
        <p:spPr>
          <a:xfrm>
            <a:off x="3518896" y="2155267"/>
            <a:ext cx="1618337" cy="29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300"/>
            </a:lvl1pPr>
          </a:lstStyle>
          <a:p>
            <a:pPr/>
            <a:r>
              <a:t>Semi-hard negatives</a:t>
            </a:r>
          </a:p>
        </p:txBody>
      </p:sp>
      <p:sp>
        <p:nvSpPr>
          <p:cNvPr id="882" name="Easy negatives"/>
          <p:cNvSpPr txBox="1"/>
          <p:nvPr/>
        </p:nvSpPr>
        <p:spPr>
          <a:xfrm>
            <a:off x="5418713" y="1908011"/>
            <a:ext cx="849777" cy="49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300"/>
            </a:lvl1pPr>
          </a:lstStyle>
          <a:p>
            <a:pPr/>
            <a:r>
              <a:t>Easy negatives</a:t>
            </a:r>
          </a:p>
        </p:txBody>
      </p:sp>
      <p:sp>
        <p:nvSpPr>
          <p:cNvPr id="883" name="Rectangle"/>
          <p:cNvSpPr/>
          <p:nvPr/>
        </p:nvSpPr>
        <p:spPr>
          <a:xfrm>
            <a:off x="1716269" y="1682361"/>
            <a:ext cx="4764924" cy="4094927"/>
          </a:xfrm>
          <a:prstGeom prst="rect">
            <a:avLst/>
          </a:prstGeom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  <p:pic>
        <p:nvPicPr>
          <p:cNvPr id="884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6831021" y="2463105"/>
            <a:ext cx="1941542" cy="31828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Implementation"/>
          <p:cNvSpPr txBox="1"/>
          <p:nvPr>
            <p:ph type="title"/>
          </p:nvPr>
        </p:nvSpPr>
        <p:spPr>
          <a:xfrm>
            <a:off x="762000" y="2526131"/>
            <a:ext cx="6762750" cy="1715669"/>
          </a:xfrm>
          <a:prstGeom prst="rect">
            <a:avLst/>
          </a:prstGeom>
        </p:spPr>
        <p:txBody>
          <a:bodyPr/>
          <a:lstStyle/>
          <a:p>
            <a:pPr/>
            <a:r>
              <a:t>Implementation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SCHOOL OF - to apply in all slides at the same time edit in Insert &gt; Header &amp; Footer"/>
          <p:cNvSpPr txBox="1"/>
          <p:nvPr/>
        </p:nvSpPr>
        <p:spPr>
          <a:xfrm>
            <a:off x="3140016" y="6188962"/>
            <a:ext cx="4748391" cy="152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>
            <a:lvl1pPr>
              <a:defRPr sz="1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SCHOOL OF - to apply in all slides at the same time edit in Insert &gt; Header &amp; Footer</a:t>
            </a:r>
          </a:p>
        </p:txBody>
      </p:sp>
      <p:sp>
        <p:nvSpPr>
          <p:cNvPr id="755" name="Objective…"/>
          <p:cNvSpPr txBox="1"/>
          <p:nvPr>
            <p:ph type="body" idx="1"/>
          </p:nvPr>
        </p:nvSpPr>
        <p:spPr>
          <a:xfrm>
            <a:off x="761999" y="1893767"/>
            <a:ext cx="7158040" cy="3930961"/>
          </a:xfrm>
          <a:prstGeom prst="rect">
            <a:avLst/>
          </a:prstGeom>
        </p:spPr>
        <p:txBody>
          <a:bodyPr/>
          <a:lstStyle/>
          <a:p>
            <a:pPr/>
            <a:r>
              <a:t>Objective</a:t>
            </a:r>
          </a:p>
          <a:p>
            <a:pPr/>
            <a:r>
              <a:t>Transfer Learning</a:t>
            </a:r>
          </a:p>
          <a:p>
            <a:pPr/>
            <a:r>
              <a:t>Siamese Network</a:t>
            </a:r>
          </a:p>
          <a:p>
            <a:pPr/>
            <a:r>
              <a:t>Dataset Processing</a:t>
            </a:r>
          </a:p>
          <a:p>
            <a:pPr/>
            <a:r>
              <a:t>Implementation</a:t>
            </a:r>
          </a:p>
          <a:p>
            <a:pPr/>
            <a:r>
              <a:t>Evaluation</a:t>
            </a:r>
          </a:p>
        </p:txBody>
      </p:sp>
      <p:sp>
        <p:nvSpPr>
          <p:cNvPr id="756" name="Agenda"/>
          <p:cNvSpPr txBox="1"/>
          <p:nvPr>
            <p:ph type="title"/>
          </p:nvPr>
        </p:nvSpPr>
        <p:spPr>
          <a:xfrm>
            <a:off x="761998" y="927100"/>
            <a:ext cx="7158040" cy="450032"/>
          </a:xfrm>
          <a:prstGeom prst="rect">
            <a:avLst/>
          </a:prstGeom>
        </p:spPr>
        <p:txBody>
          <a:bodyPr/>
          <a:lstStyle>
            <a:lvl1pPr defTabSz="841247">
              <a:defRPr sz="2944"/>
            </a:lvl1pPr>
          </a:lstStyle>
          <a:p>
            <a:pPr/>
            <a:r>
              <a:t>Agenda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Pair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Pairs</a:t>
            </a:r>
          </a:p>
        </p:txBody>
      </p:sp>
      <p:sp>
        <p:nvSpPr>
          <p:cNvPr id="889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890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1837" r="0" b="0"/>
          <a:stretch>
            <a:fillRect/>
          </a:stretch>
        </p:blipFill>
        <p:spPr>
          <a:xfrm>
            <a:off x="2180034" y="1564917"/>
            <a:ext cx="4784104" cy="50458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Evaluation"/>
          <p:cNvSpPr txBox="1"/>
          <p:nvPr>
            <p:ph type="title"/>
          </p:nvPr>
        </p:nvSpPr>
        <p:spPr>
          <a:xfrm>
            <a:off x="762000" y="2526131"/>
            <a:ext cx="6762750" cy="1715669"/>
          </a:xfrm>
          <a:prstGeom prst="rect">
            <a:avLst/>
          </a:prstGeom>
        </p:spPr>
        <p:txBody>
          <a:bodyPr/>
          <a:lstStyle/>
          <a:p>
            <a:pPr/>
            <a:r>
              <a:t>Evaluation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Transfer Learn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6241"/>
                </a:solidFill>
              </a:defRPr>
            </a:lvl1pPr>
          </a:lstStyle>
          <a:p>
            <a:pPr/>
            <a:r>
              <a:t>Transfer Learning</a:t>
            </a:r>
          </a:p>
        </p:txBody>
      </p:sp>
      <p:sp>
        <p:nvSpPr>
          <p:cNvPr id="895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89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70597" y="2039234"/>
            <a:ext cx="4123312" cy="2779532"/>
          </a:xfrm>
          <a:prstGeom prst="rect">
            <a:avLst/>
          </a:prstGeom>
          <a:ln w="12700">
            <a:miter lim="400000"/>
          </a:ln>
        </p:spPr>
      </p:pic>
      <p:pic>
        <p:nvPicPr>
          <p:cNvPr id="897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511745" y="2564870"/>
            <a:ext cx="4241151" cy="15889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Transfer Learning 2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6241"/>
                </a:solidFill>
              </a:defRPr>
            </a:lvl1pPr>
          </a:lstStyle>
          <a:p>
            <a:pPr/>
            <a:r>
              <a:t>Transfer Learning 2</a:t>
            </a:r>
          </a:p>
        </p:txBody>
      </p:sp>
      <p:sp>
        <p:nvSpPr>
          <p:cNvPr id="900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90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8856" y="2068142"/>
            <a:ext cx="4479446" cy="2924645"/>
          </a:xfrm>
          <a:prstGeom prst="rect">
            <a:avLst/>
          </a:prstGeom>
          <a:ln w="12700">
            <a:miter lim="400000"/>
          </a:ln>
        </p:spPr>
      </p:pic>
      <p:pic>
        <p:nvPicPr>
          <p:cNvPr id="902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663953" y="2577349"/>
            <a:ext cx="4081328" cy="154565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Transfer Learning 3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6241"/>
                </a:solidFill>
              </a:defRPr>
            </a:lvl1pPr>
          </a:lstStyle>
          <a:p>
            <a:pPr/>
            <a:r>
              <a:t>Transfer Learning 3</a:t>
            </a:r>
          </a:p>
        </p:txBody>
      </p:sp>
      <p:sp>
        <p:nvSpPr>
          <p:cNvPr id="905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90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3906" y="2254954"/>
            <a:ext cx="4263705" cy="2831621"/>
          </a:xfrm>
          <a:prstGeom prst="rect">
            <a:avLst/>
          </a:prstGeom>
          <a:ln w="12700">
            <a:miter lim="400000"/>
          </a:ln>
        </p:spPr>
      </p:pic>
      <p:pic>
        <p:nvPicPr>
          <p:cNvPr id="907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871235" y="2965474"/>
            <a:ext cx="3637807" cy="141058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Distanc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Distance</a:t>
            </a:r>
          </a:p>
        </p:txBody>
      </p:sp>
      <p:sp>
        <p:nvSpPr>
          <p:cNvPr id="910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91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29551" y="1964292"/>
            <a:ext cx="3291207" cy="1524072"/>
          </a:xfrm>
          <a:prstGeom prst="rect">
            <a:avLst/>
          </a:prstGeom>
          <a:ln w="12700">
            <a:miter lim="400000"/>
          </a:ln>
        </p:spPr>
      </p:pic>
      <p:pic>
        <p:nvPicPr>
          <p:cNvPr id="912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744459" y="1964292"/>
            <a:ext cx="3291206" cy="1524072"/>
          </a:xfrm>
          <a:prstGeom prst="rect">
            <a:avLst/>
          </a:prstGeom>
          <a:ln w="12700">
            <a:miter lim="400000"/>
          </a:ln>
        </p:spPr>
      </p:pic>
      <p:pic>
        <p:nvPicPr>
          <p:cNvPr id="913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57465" y="3986719"/>
            <a:ext cx="3133258" cy="1652082"/>
          </a:xfrm>
          <a:prstGeom prst="rect">
            <a:avLst/>
          </a:prstGeom>
          <a:ln w="12700">
            <a:miter lim="400000"/>
          </a:ln>
        </p:spPr>
      </p:pic>
      <p:pic>
        <p:nvPicPr>
          <p:cNvPr id="914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647605" y="3986719"/>
            <a:ext cx="3133259" cy="1652082"/>
          </a:xfrm>
          <a:prstGeom prst="rect">
            <a:avLst/>
          </a:prstGeom>
          <a:ln w="12700">
            <a:miter lim="400000"/>
          </a:ln>
        </p:spPr>
      </p:pic>
      <p:sp>
        <p:nvSpPr>
          <p:cNvPr id="915" name="Distance: 0.10"/>
          <p:cNvSpPr txBox="1"/>
          <p:nvPr/>
        </p:nvSpPr>
        <p:spPr>
          <a:xfrm>
            <a:off x="2099207" y="1741398"/>
            <a:ext cx="1159555" cy="29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300"/>
            </a:lvl1pPr>
          </a:lstStyle>
          <a:p>
            <a:pPr/>
            <a:r>
              <a:t>Distance: 0.10</a:t>
            </a:r>
          </a:p>
        </p:txBody>
      </p:sp>
      <p:sp>
        <p:nvSpPr>
          <p:cNvPr id="916" name="Distance: 0.84"/>
          <p:cNvSpPr txBox="1"/>
          <p:nvPr/>
        </p:nvSpPr>
        <p:spPr>
          <a:xfrm>
            <a:off x="5965146" y="1741398"/>
            <a:ext cx="1159556" cy="29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300"/>
            </a:lvl1pPr>
          </a:lstStyle>
          <a:p>
            <a:pPr/>
            <a:r>
              <a:t>Distance: 0.84</a:t>
            </a:r>
          </a:p>
        </p:txBody>
      </p:sp>
      <p:sp>
        <p:nvSpPr>
          <p:cNvPr id="917" name="Distance: 0.73"/>
          <p:cNvSpPr txBox="1"/>
          <p:nvPr/>
        </p:nvSpPr>
        <p:spPr>
          <a:xfrm>
            <a:off x="2099207" y="3838797"/>
            <a:ext cx="1159555" cy="29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300"/>
            </a:lvl1pPr>
          </a:lstStyle>
          <a:p>
            <a:pPr/>
            <a:r>
              <a:t>Distance: 0.73</a:t>
            </a:r>
          </a:p>
        </p:txBody>
      </p:sp>
      <p:sp>
        <p:nvSpPr>
          <p:cNvPr id="918" name="Distance: 0.97"/>
          <p:cNvSpPr txBox="1"/>
          <p:nvPr/>
        </p:nvSpPr>
        <p:spPr>
          <a:xfrm>
            <a:off x="5965146" y="3838797"/>
            <a:ext cx="1159556" cy="29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300"/>
            </a:lvl1pPr>
          </a:lstStyle>
          <a:p>
            <a:pPr/>
            <a:r>
              <a:t>Distance: 0.97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Contrastive Los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6241"/>
                </a:solidFill>
              </a:defRPr>
            </a:lvl1pPr>
          </a:lstStyle>
          <a:p>
            <a:pPr/>
            <a:r>
              <a:t>Contrastive Loss</a:t>
            </a:r>
          </a:p>
        </p:txBody>
      </p:sp>
      <p:sp>
        <p:nvSpPr>
          <p:cNvPr id="921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92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1720" y="2129103"/>
            <a:ext cx="4419099" cy="3449668"/>
          </a:xfrm>
          <a:prstGeom prst="rect">
            <a:avLst/>
          </a:prstGeom>
          <a:ln w="12700">
            <a:miter lim="400000"/>
          </a:ln>
        </p:spPr>
      </p:pic>
      <p:pic>
        <p:nvPicPr>
          <p:cNvPr id="923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665997" y="2950816"/>
            <a:ext cx="4028996" cy="158666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Triplet Los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6241"/>
                </a:solidFill>
              </a:defRPr>
            </a:lvl1pPr>
          </a:lstStyle>
          <a:p>
            <a:pPr/>
            <a:r>
              <a:t>Triplet Loss</a:t>
            </a:r>
          </a:p>
        </p:txBody>
      </p:sp>
      <p:sp>
        <p:nvSpPr>
          <p:cNvPr id="926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92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7382" y="2004694"/>
            <a:ext cx="4756311" cy="3674188"/>
          </a:xfrm>
          <a:prstGeom prst="rect">
            <a:avLst/>
          </a:prstGeom>
          <a:ln w="12700">
            <a:miter lim="400000"/>
          </a:ln>
        </p:spPr>
      </p:pic>
      <p:pic>
        <p:nvPicPr>
          <p:cNvPr id="928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747619" y="3101527"/>
            <a:ext cx="4383139" cy="166084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Triplet Loss + Transfer Learn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6241"/>
                </a:solidFill>
              </a:defRPr>
            </a:lvl1pPr>
          </a:lstStyle>
          <a:p>
            <a:pPr/>
            <a:r>
              <a:t>Triplet Loss + Transfer Learning</a:t>
            </a:r>
          </a:p>
        </p:txBody>
      </p:sp>
      <p:sp>
        <p:nvSpPr>
          <p:cNvPr id="9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93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5809" y="2015285"/>
            <a:ext cx="4495462" cy="3441838"/>
          </a:xfrm>
          <a:prstGeom prst="rect">
            <a:avLst/>
          </a:prstGeom>
          <a:ln w="12700">
            <a:miter lim="400000"/>
          </a:ln>
        </p:spPr>
      </p:pic>
      <p:pic>
        <p:nvPicPr>
          <p:cNvPr id="933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726694" y="2999096"/>
            <a:ext cx="4197905" cy="160919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Comparison of Transfer Learn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Comparison of Transfer Learning</a:t>
            </a:r>
          </a:p>
        </p:txBody>
      </p:sp>
      <p:sp>
        <p:nvSpPr>
          <p:cNvPr id="936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93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3872" y="2248167"/>
            <a:ext cx="4234642" cy="3263013"/>
          </a:xfrm>
          <a:prstGeom prst="rect">
            <a:avLst/>
          </a:prstGeom>
          <a:ln w="12700">
            <a:miter lim="400000"/>
          </a:ln>
        </p:spPr>
      </p:pic>
      <p:pic>
        <p:nvPicPr>
          <p:cNvPr id="938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446215" y="2315881"/>
            <a:ext cx="3968471" cy="312758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Objectiv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Objective</a:t>
            </a:r>
          </a:p>
        </p:txBody>
      </p:sp>
      <p:sp>
        <p:nvSpPr>
          <p:cNvPr id="759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Comparison of Siamese Network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Comparison of Siamese Network</a:t>
            </a:r>
          </a:p>
        </p:txBody>
      </p:sp>
      <p:sp>
        <p:nvSpPr>
          <p:cNvPr id="9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94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4050" y="2082582"/>
            <a:ext cx="4262338" cy="3284354"/>
          </a:xfrm>
          <a:prstGeom prst="rect">
            <a:avLst/>
          </a:prstGeom>
          <a:ln w="12700">
            <a:miter lim="400000"/>
          </a:ln>
        </p:spPr>
      </p:pic>
      <p:pic>
        <p:nvPicPr>
          <p:cNvPr id="943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509830" y="2189767"/>
            <a:ext cx="4109565" cy="319740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Comparison best model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Comparison best models</a:t>
            </a:r>
          </a:p>
        </p:txBody>
      </p:sp>
      <p:sp>
        <p:nvSpPr>
          <p:cNvPr id="946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94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7021" y="2403700"/>
            <a:ext cx="3934056" cy="2797287"/>
          </a:xfrm>
          <a:prstGeom prst="rect">
            <a:avLst/>
          </a:prstGeom>
          <a:ln w="12700">
            <a:miter lim="400000"/>
          </a:ln>
        </p:spPr>
      </p:pic>
      <p:pic>
        <p:nvPicPr>
          <p:cNvPr id="948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471392" y="2458668"/>
            <a:ext cx="3738590" cy="272344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Analyze each clas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Analyze each class</a:t>
            </a:r>
          </a:p>
        </p:txBody>
      </p:sp>
      <p:sp>
        <p:nvSpPr>
          <p:cNvPr id="951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95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83034" y="1474095"/>
            <a:ext cx="7415821" cy="50978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Thank you!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Thank you!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Datase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Dataset</a:t>
            </a:r>
          </a:p>
        </p:txBody>
      </p:sp>
      <p:sp>
        <p:nvSpPr>
          <p:cNvPr id="762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763" name="data_example.png" descr="data_exampl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12612" y="1669600"/>
            <a:ext cx="5294483" cy="3906236"/>
          </a:xfrm>
          <a:prstGeom prst="rect">
            <a:avLst/>
          </a:prstGeom>
          <a:ln w="12700">
            <a:miter lim="400000"/>
          </a:ln>
        </p:spPr>
      </p:pic>
      <p:pic>
        <p:nvPicPr>
          <p:cNvPr id="764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988021" y="4694464"/>
            <a:ext cx="2848052" cy="820695"/>
          </a:xfrm>
          <a:prstGeom prst="rect">
            <a:avLst/>
          </a:prstGeom>
          <a:ln w="12700">
            <a:miter lim="400000"/>
          </a:ln>
        </p:spPr>
      </p:pic>
      <p:pic>
        <p:nvPicPr>
          <p:cNvPr id="765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407901" y="1808065"/>
            <a:ext cx="2008293" cy="274147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Transfer Learning"/>
          <p:cNvSpPr txBox="1"/>
          <p:nvPr>
            <p:ph type="title"/>
          </p:nvPr>
        </p:nvSpPr>
        <p:spPr>
          <a:xfrm>
            <a:off x="762000" y="2526131"/>
            <a:ext cx="6762750" cy="1715669"/>
          </a:xfrm>
          <a:prstGeom prst="rect">
            <a:avLst/>
          </a:prstGeom>
        </p:spPr>
        <p:txBody>
          <a:bodyPr/>
          <a:lstStyle/>
          <a:p>
            <a:pPr/>
            <a:r>
              <a:t>Transfer Learning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Transfer Learn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Transfer Learning</a:t>
            </a:r>
          </a:p>
        </p:txBody>
      </p:sp>
      <p:sp>
        <p:nvSpPr>
          <p:cNvPr id="770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771" name="Screen Shot 2021-04-16 at 5.50.35 PM.png" descr="Screen Shot 2021-04-16 at 5.50.35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49312" y="1644312"/>
            <a:ext cx="8045376" cy="418940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Xcep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Xception</a:t>
            </a:r>
          </a:p>
        </p:txBody>
      </p:sp>
      <p:sp>
        <p:nvSpPr>
          <p:cNvPr id="774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77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4856" y="1643769"/>
            <a:ext cx="7634442" cy="3983640"/>
          </a:xfrm>
          <a:prstGeom prst="rect">
            <a:avLst/>
          </a:prstGeom>
          <a:ln w="12700">
            <a:miter lim="400000"/>
          </a:ln>
        </p:spPr>
      </p:pic>
      <p:sp>
        <p:nvSpPr>
          <p:cNvPr id="776" name="Rectangle"/>
          <p:cNvSpPr/>
          <p:nvPr/>
        </p:nvSpPr>
        <p:spPr>
          <a:xfrm>
            <a:off x="767331" y="2051215"/>
            <a:ext cx="7608889" cy="361998"/>
          </a:xfrm>
          <a:prstGeom prst="rect">
            <a:avLst/>
          </a:prstGeom>
          <a:ln w="381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Xcep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Xception</a:t>
            </a:r>
          </a:p>
        </p:txBody>
      </p:sp>
      <p:sp>
        <p:nvSpPr>
          <p:cNvPr id="779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78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7626" y="1411793"/>
            <a:ext cx="7686577" cy="528111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Line"/>
          <p:cNvSpPr/>
          <p:nvPr/>
        </p:nvSpPr>
        <p:spPr>
          <a:xfrm>
            <a:off x="7317692" y="3481163"/>
            <a:ext cx="1" cy="1271228"/>
          </a:xfrm>
          <a:prstGeom prst="line">
            <a:avLst/>
          </a:prstGeom>
          <a:ln w="12700">
            <a:solidFill>
              <a:srgbClr val="000000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783" name="Xcep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Xception</a:t>
            </a:r>
          </a:p>
        </p:txBody>
      </p:sp>
      <p:sp>
        <p:nvSpPr>
          <p:cNvPr id="784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785" name="Rectangle"/>
          <p:cNvSpPr/>
          <p:nvPr/>
        </p:nvSpPr>
        <p:spPr>
          <a:xfrm>
            <a:off x="6235099" y="2771677"/>
            <a:ext cx="2165187" cy="755846"/>
          </a:xfrm>
          <a:prstGeom prst="rect">
            <a:avLst/>
          </a:prstGeom>
          <a:solidFill>
            <a:schemeClr val="accent3">
              <a:satOff val="-34511"/>
              <a:lumOff val="30784"/>
            </a:schemeClr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786" name="Xception"/>
          <p:cNvSpPr txBox="1"/>
          <p:nvPr/>
        </p:nvSpPr>
        <p:spPr>
          <a:xfrm>
            <a:off x="6672542" y="2919729"/>
            <a:ext cx="1290301" cy="459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/>
            </a:lvl1pPr>
          </a:lstStyle>
          <a:p>
            <a:pPr/>
            <a:r>
              <a:t>Xception</a:t>
            </a:r>
          </a:p>
        </p:txBody>
      </p:sp>
      <p:sp>
        <p:nvSpPr>
          <p:cNvPr id="787" name="Arrow"/>
          <p:cNvSpPr/>
          <p:nvPr/>
        </p:nvSpPr>
        <p:spPr>
          <a:xfrm>
            <a:off x="4878867" y="2823310"/>
            <a:ext cx="1270001" cy="652580"/>
          </a:xfrm>
          <a:prstGeom prst="rightArrow">
            <a:avLst>
              <a:gd name="adj1" fmla="val 34340"/>
              <a:gd name="adj2" fmla="val 71744"/>
            </a:avLst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788" name="Transfer"/>
          <p:cNvSpPr txBox="1"/>
          <p:nvPr/>
        </p:nvSpPr>
        <p:spPr>
          <a:xfrm>
            <a:off x="4945524" y="2995929"/>
            <a:ext cx="759604" cy="307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/>
            </a:lvl1pPr>
          </a:lstStyle>
          <a:p>
            <a:pPr/>
            <a:r>
              <a:t>Transfer</a:t>
            </a:r>
          </a:p>
        </p:txBody>
      </p:sp>
      <p:sp>
        <p:nvSpPr>
          <p:cNvPr id="789" name="Rectangle"/>
          <p:cNvSpPr/>
          <p:nvPr/>
        </p:nvSpPr>
        <p:spPr>
          <a:xfrm>
            <a:off x="2609358" y="2771677"/>
            <a:ext cx="2165188" cy="755846"/>
          </a:xfrm>
          <a:prstGeom prst="rect">
            <a:avLst/>
          </a:prstGeom>
          <a:solidFill>
            <a:schemeClr val="accent4">
              <a:lumOff val="25000"/>
            </a:schemeClr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790" name="Xception"/>
          <p:cNvSpPr txBox="1"/>
          <p:nvPr/>
        </p:nvSpPr>
        <p:spPr>
          <a:xfrm>
            <a:off x="3046801" y="2919729"/>
            <a:ext cx="1290301" cy="459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/>
            </a:lvl1pPr>
          </a:lstStyle>
          <a:p>
            <a:pPr/>
            <a:r>
              <a:t>Xception</a:t>
            </a:r>
          </a:p>
        </p:txBody>
      </p:sp>
      <p:sp>
        <p:nvSpPr>
          <p:cNvPr id="791" name="Rectangle"/>
          <p:cNvSpPr/>
          <p:nvPr/>
        </p:nvSpPr>
        <p:spPr>
          <a:xfrm>
            <a:off x="559403" y="1729096"/>
            <a:ext cx="1274757" cy="755846"/>
          </a:xfrm>
          <a:prstGeom prst="rect">
            <a:avLst/>
          </a:prstGeom>
          <a:solidFill>
            <a:schemeClr val="accent2">
              <a:satOff val="-26785"/>
              <a:lumOff val="40686"/>
            </a:schemeClr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792" name="Training dataset"/>
          <p:cNvSpPr txBox="1"/>
          <p:nvPr/>
        </p:nvSpPr>
        <p:spPr>
          <a:xfrm>
            <a:off x="824396" y="1845398"/>
            <a:ext cx="744771" cy="523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1400"/>
            </a:lvl1pPr>
          </a:lstStyle>
          <a:p>
            <a:pPr/>
            <a:r>
              <a:t>Training dataset</a:t>
            </a:r>
          </a:p>
        </p:txBody>
      </p:sp>
      <p:sp>
        <p:nvSpPr>
          <p:cNvPr id="793" name="Rectangle"/>
          <p:cNvSpPr/>
          <p:nvPr/>
        </p:nvSpPr>
        <p:spPr>
          <a:xfrm>
            <a:off x="559403" y="2771677"/>
            <a:ext cx="1274757" cy="755846"/>
          </a:xfrm>
          <a:prstGeom prst="rect">
            <a:avLst/>
          </a:prstGeom>
          <a:solidFill>
            <a:schemeClr val="accent2">
              <a:satOff val="-26785"/>
              <a:lumOff val="40686"/>
            </a:schemeClr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794" name="Validation dataset"/>
          <p:cNvSpPr txBox="1"/>
          <p:nvPr/>
        </p:nvSpPr>
        <p:spPr>
          <a:xfrm>
            <a:off x="731362" y="2887979"/>
            <a:ext cx="930838" cy="523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1400"/>
            </a:lvl1pPr>
          </a:lstStyle>
          <a:p>
            <a:pPr/>
            <a:r>
              <a:t>Validation dataset</a:t>
            </a:r>
          </a:p>
        </p:txBody>
      </p:sp>
      <p:sp>
        <p:nvSpPr>
          <p:cNvPr id="795" name="Rectangle"/>
          <p:cNvSpPr/>
          <p:nvPr/>
        </p:nvSpPr>
        <p:spPr>
          <a:xfrm>
            <a:off x="559403" y="3814259"/>
            <a:ext cx="1274757" cy="755846"/>
          </a:xfrm>
          <a:prstGeom prst="rect">
            <a:avLst/>
          </a:prstGeom>
          <a:solidFill>
            <a:schemeClr val="accent2">
              <a:satOff val="-26785"/>
              <a:lumOff val="40686"/>
            </a:schemeClr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796" name="Testing dataset"/>
          <p:cNvSpPr txBox="1"/>
          <p:nvPr/>
        </p:nvSpPr>
        <p:spPr>
          <a:xfrm>
            <a:off x="824396" y="3930561"/>
            <a:ext cx="744771" cy="523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1400"/>
            </a:lvl1pPr>
          </a:lstStyle>
          <a:p>
            <a:pPr/>
            <a:r>
              <a:t>Testing dataset</a:t>
            </a:r>
          </a:p>
        </p:txBody>
      </p:sp>
      <p:sp>
        <p:nvSpPr>
          <p:cNvPr id="797" name="Line"/>
          <p:cNvSpPr/>
          <p:nvPr/>
        </p:nvSpPr>
        <p:spPr>
          <a:xfrm>
            <a:off x="1837256" y="2107927"/>
            <a:ext cx="5490579" cy="1"/>
          </a:xfrm>
          <a:prstGeom prst="line">
            <a:avLst/>
          </a:prstGeom>
          <a:ln w="12700">
            <a:solidFill>
              <a:srgbClr val="000000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798" name="Line"/>
          <p:cNvSpPr/>
          <p:nvPr/>
        </p:nvSpPr>
        <p:spPr>
          <a:xfrm flipV="1">
            <a:off x="7317692" y="2110451"/>
            <a:ext cx="1" cy="676911"/>
          </a:xfrm>
          <a:prstGeom prst="line">
            <a:avLst/>
          </a:prstGeom>
          <a:ln w="12700">
            <a:solidFill>
              <a:srgbClr val="000000"/>
            </a:solidFill>
            <a:miter/>
            <a:head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799" name="Line"/>
          <p:cNvSpPr/>
          <p:nvPr/>
        </p:nvSpPr>
        <p:spPr>
          <a:xfrm>
            <a:off x="1837256" y="3149600"/>
            <a:ext cx="393033" cy="0"/>
          </a:xfrm>
          <a:prstGeom prst="line">
            <a:avLst/>
          </a:prstGeom>
          <a:ln w="12700">
            <a:solidFill>
              <a:srgbClr val="000000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800" name="Line"/>
          <p:cNvSpPr/>
          <p:nvPr/>
        </p:nvSpPr>
        <p:spPr>
          <a:xfrm>
            <a:off x="1837256" y="4198531"/>
            <a:ext cx="393033" cy="1"/>
          </a:xfrm>
          <a:prstGeom prst="line">
            <a:avLst/>
          </a:prstGeom>
          <a:ln w="12700">
            <a:solidFill>
              <a:srgbClr val="000000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801" name="Line"/>
          <p:cNvSpPr/>
          <p:nvPr/>
        </p:nvSpPr>
        <p:spPr>
          <a:xfrm flipH="1">
            <a:off x="2221759" y="2098141"/>
            <a:ext cx="1" cy="2102918"/>
          </a:xfrm>
          <a:prstGeom prst="line">
            <a:avLst/>
          </a:prstGeom>
          <a:ln w="12700">
            <a:solidFill>
              <a:srgbClr val="000000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802" name="Rectangle"/>
          <p:cNvSpPr/>
          <p:nvPr/>
        </p:nvSpPr>
        <p:spPr>
          <a:xfrm>
            <a:off x="6235099" y="3738854"/>
            <a:ext cx="2165187" cy="755846"/>
          </a:xfrm>
          <a:prstGeom prst="rect">
            <a:avLst/>
          </a:prstGeom>
          <a:solidFill>
            <a:schemeClr val="accent3">
              <a:satOff val="-34511"/>
              <a:lumOff val="30784"/>
            </a:schemeClr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803" name="Rectangle"/>
          <p:cNvSpPr/>
          <p:nvPr/>
        </p:nvSpPr>
        <p:spPr>
          <a:xfrm>
            <a:off x="6235099" y="4706031"/>
            <a:ext cx="2165187" cy="755846"/>
          </a:xfrm>
          <a:prstGeom prst="rect">
            <a:avLst/>
          </a:prstGeom>
          <a:solidFill>
            <a:schemeClr val="accent3">
              <a:satOff val="-34511"/>
              <a:lumOff val="30784"/>
            </a:schemeClr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804" name="CONV1"/>
          <p:cNvSpPr txBox="1"/>
          <p:nvPr/>
        </p:nvSpPr>
        <p:spPr>
          <a:xfrm>
            <a:off x="6740556" y="3886906"/>
            <a:ext cx="1154273" cy="459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/>
            </a:lvl1pPr>
          </a:lstStyle>
          <a:p>
            <a:pPr/>
            <a:r>
              <a:t>CONV1</a:t>
            </a:r>
          </a:p>
        </p:txBody>
      </p:sp>
      <p:sp>
        <p:nvSpPr>
          <p:cNvPr id="805" name="CONV2"/>
          <p:cNvSpPr txBox="1"/>
          <p:nvPr/>
        </p:nvSpPr>
        <p:spPr>
          <a:xfrm>
            <a:off x="6740556" y="4850489"/>
            <a:ext cx="1154273" cy="459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/>
            </a:lvl1pPr>
          </a:lstStyle>
          <a:p>
            <a:pPr/>
            <a:r>
              <a:t>CONV2</a:t>
            </a:r>
          </a:p>
        </p:txBody>
      </p:sp>
      <p:sp>
        <p:nvSpPr>
          <p:cNvPr id="806" name="Line"/>
          <p:cNvSpPr/>
          <p:nvPr/>
        </p:nvSpPr>
        <p:spPr>
          <a:xfrm flipV="1">
            <a:off x="3691951" y="3536644"/>
            <a:ext cx="1" cy="376459"/>
          </a:xfrm>
          <a:prstGeom prst="line">
            <a:avLst/>
          </a:prstGeom>
          <a:ln w="12700">
            <a:solidFill>
              <a:srgbClr val="000000"/>
            </a:solidFill>
            <a:miter/>
            <a:head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807" name="Line"/>
          <p:cNvSpPr/>
          <p:nvPr/>
        </p:nvSpPr>
        <p:spPr>
          <a:xfrm flipV="1">
            <a:off x="7317692" y="5449258"/>
            <a:ext cx="1" cy="376458"/>
          </a:xfrm>
          <a:prstGeom prst="line">
            <a:avLst/>
          </a:prstGeom>
          <a:ln w="12700">
            <a:solidFill>
              <a:srgbClr val="000000"/>
            </a:solidFill>
            <a:miter/>
            <a:head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808" name="Output / Classes"/>
          <p:cNvSpPr txBox="1"/>
          <p:nvPr/>
        </p:nvSpPr>
        <p:spPr>
          <a:xfrm>
            <a:off x="2982725" y="3886727"/>
            <a:ext cx="1418454" cy="307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/>
            </a:lvl1pPr>
          </a:lstStyle>
          <a:p>
            <a:pPr/>
            <a:r>
              <a:t>Output / Classes</a:t>
            </a:r>
          </a:p>
        </p:txBody>
      </p:sp>
      <p:sp>
        <p:nvSpPr>
          <p:cNvPr id="809" name="Output / Classes"/>
          <p:cNvSpPr txBox="1"/>
          <p:nvPr/>
        </p:nvSpPr>
        <p:spPr>
          <a:xfrm>
            <a:off x="6608465" y="5817666"/>
            <a:ext cx="1418455" cy="307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/>
            </a:lvl1pPr>
          </a:lstStyle>
          <a:p>
            <a:pPr/>
            <a:r>
              <a:t>Output / Classes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1E6B51"/>
      </a:accent1>
      <a:accent2>
        <a:srgbClr val="1F4027"/>
      </a:accent2>
      <a:accent3>
        <a:srgbClr val="80BC08"/>
      </a:accent3>
      <a:accent4>
        <a:srgbClr val="FFD300"/>
      </a:accent4>
      <a:accent5>
        <a:srgbClr val="AA9767"/>
      </a:accent5>
      <a:accent6>
        <a:srgbClr val="808285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Proxima Nova Rg"/>
            <a:ea typeface="Proxima Nova Rg"/>
            <a:cs typeface="Proxima Nova Rg"/>
            <a:sym typeface="Proxima Nova Rg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Proxima Nova Rg"/>
            <a:ea typeface="Proxima Nova Rg"/>
            <a:cs typeface="Proxima Nova Rg"/>
            <a:sym typeface="Proxima Nova Rg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1E6B51"/>
      </a:accent1>
      <a:accent2>
        <a:srgbClr val="1F4027"/>
      </a:accent2>
      <a:accent3>
        <a:srgbClr val="80BC08"/>
      </a:accent3>
      <a:accent4>
        <a:srgbClr val="FFD300"/>
      </a:accent4>
      <a:accent5>
        <a:srgbClr val="AA9767"/>
      </a:accent5>
      <a:accent6>
        <a:srgbClr val="808285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Proxima Nova Rg"/>
            <a:ea typeface="Proxima Nova Rg"/>
            <a:cs typeface="Proxima Nova Rg"/>
            <a:sym typeface="Proxima Nova Rg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Proxima Nova Rg"/>
            <a:ea typeface="Proxima Nova Rg"/>
            <a:cs typeface="Proxima Nova Rg"/>
            <a:sym typeface="Proxima Nova Rg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